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 id="2147483901" r:id="rId2"/>
    <p:sldMasterId id="2147484374" r:id="rId3"/>
  </p:sldMasterIdLst>
  <p:notesMasterIdLst>
    <p:notesMasterId r:id="rId51"/>
  </p:notesMasterIdLst>
  <p:sldIdLst>
    <p:sldId id="473" r:id="rId4"/>
    <p:sldId id="424" r:id="rId5"/>
    <p:sldId id="441" r:id="rId6"/>
    <p:sldId id="433" r:id="rId7"/>
    <p:sldId id="434" r:id="rId8"/>
    <p:sldId id="436" r:id="rId9"/>
    <p:sldId id="472" r:id="rId10"/>
    <p:sldId id="442" r:id="rId11"/>
    <p:sldId id="476" r:id="rId12"/>
    <p:sldId id="418" r:id="rId13"/>
    <p:sldId id="443" r:id="rId14"/>
    <p:sldId id="421" r:id="rId15"/>
    <p:sldId id="422" r:id="rId16"/>
    <p:sldId id="420" r:id="rId17"/>
    <p:sldId id="454" r:id="rId18"/>
    <p:sldId id="455" r:id="rId19"/>
    <p:sldId id="469" r:id="rId20"/>
    <p:sldId id="281" r:id="rId21"/>
    <p:sldId id="375" r:id="rId22"/>
    <p:sldId id="409" r:id="rId23"/>
    <p:sldId id="406" r:id="rId24"/>
    <p:sldId id="411" r:id="rId25"/>
    <p:sldId id="419" r:id="rId26"/>
    <p:sldId id="430" r:id="rId27"/>
    <p:sldId id="471" r:id="rId28"/>
    <p:sldId id="429" r:id="rId29"/>
    <p:sldId id="457" r:id="rId30"/>
    <p:sldId id="413" r:id="rId31"/>
    <p:sldId id="425" r:id="rId32"/>
    <p:sldId id="427" r:id="rId33"/>
    <p:sldId id="465" r:id="rId34"/>
    <p:sldId id="474" r:id="rId35"/>
    <p:sldId id="416" r:id="rId36"/>
    <p:sldId id="297" r:id="rId37"/>
    <p:sldId id="428" r:id="rId38"/>
    <p:sldId id="480" r:id="rId39"/>
    <p:sldId id="448" r:id="rId40"/>
    <p:sldId id="459" r:id="rId41"/>
    <p:sldId id="468" r:id="rId42"/>
    <p:sldId id="467" r:id="rId43"/>
    <p:sldId id="466" r:id="rId44"/>
    <p:sldId id="437" r:id="rId45"/>
    <p:sldId id="462" r:id="rId46"/>
    <p:sldId id="464" r:id="rId47"/>
    <p:sldId id="477" r:id="rId48"/>
    <p:sldId id="445" r:id="rId49"/>
    <p:sldId id="595" r:id="rId50"/>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ctr"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ctr"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ctr"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ctr"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4"/>
    <p:restoredTop sz="94653"/>
  </p:normalViewPr>
  <p:slideViewPr>
    <p:cSldViewPr>
      <p:cViewPr varScale="1">
        <p:scale>
          <a:sx n="94" d="100"/>
          <a:sy n="94" d="100"/>
        </p:scale>
        <p:origin x="200" y="13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3584"/>
    </p:cViewPr>
  </p:sorterViewPr>
  <p:notesViewPr>
    <p:cSldViewPr>
      <p:cViewPr varScale="1">
        <p:scale>
          <a:sx n="42" d="100"/>
          <a:sy n="42" d="100"/>
        </p:scale>
        <p:origin x="-1502" y="-6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8B506E54-E943-2F4E-BBCD-ED0C5BF8F545}"/>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charset="0"/>
                <a:ea typeface="+mn-ea"/>
                <a:cs typeface="+mn-cs"/>
              </a:defRPr>
            </a:lvl1pPr>
          </a:lstStyle>
          <a:p>
            <a:pPr>
              <a:defRPr/>
            </a:pPr>
            <a:endParaRPr lang="en-US"/>
          </a:p>
        </p:txBody>
      </p:sp>
      <p:sp>
        <p:nvSpPr>
          <p:cNvPr id="63491" name="Rectangle 3">
            <a:extLst>
              <a:ext uri="{FF2B5EF4-FFF2-40B4-BE49-F238E27FC236}">
                <a16:creationId xmlns:a16="http://schemas.microsoft.com/office/drawing/2014/main" id="{52FB36F3-70DC-E245-9BAA-E225924AC3C6}"/>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mn-ea"/>
                <a:cs typeface="+mn-cs"/>
              </a:defRPr>
            </a:lvl1pPr>
          </a:lstStyle>
          <a:p>
            <a:pPr>
              <a:defRPr/>
            </a:pPr>
            <a:endParaRPr lang="en-US"/>
          </a:p>
        </p:txBody>
      </p:sp>
      <p:sp>
        <p:nvSpPr>
          <p:cNvPr id="43012" name="Rectangle 4">
            <a:extLst>
              <a:ext uri="{FF2B5EF4-FFF2-40B4-BE49-F238E27FC236}">
                <a16:creationId xmlns:a16="http://schemas.microsoft.com/office/drawing/2014/main" id="{C346C202-4055-7F43-8A48-2A6441875BE9}"/>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3" name="Rectangle 5">
            <a:extLst>
              <a:ext uri="{FF2B5EF4-FFF2-40B4-BE49-F238E27FC236}">
                <a16:creationId xmlns:a16="http://schemas.microsoft.com/office/drawing/2014/main" id="{6C815FA7-7C43-0940-A0B5-5435ACEBD1DE}"/>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a:extLst>
              <a:ext uri="{FF2B5EF4-FFF2-40B4-BE49-F238E27FC236}">
                <a16:creationId xmlns:a16="http://schemas.microsoft.com/office/drawing/2014/main" id="{D5F9EBC6-0F40-664E-BB8C-4260AE52DF82}"/>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charset="0"/>
                <a:ea typeface="+mn-ea"/>
                <a:cs typeface="+mn-cs"/>
              </a:defRPr>
            </a:lvl1pPr>
          </a:lstStyle>
          <a:p>
            <a:pPr>
              <a:defRPr/>
            </a:pPr>
            <a:endParaRPr lang="en-US"/>
          </a:p>
        </p:txBody>
      </p:sp>
      <p:sp>
        <p:nvSpPr>
          <p:cNvPr id="63495" name="Rectangle 7">
            <a:extLst>
              <a:ext uri="{FF2B5EF4-FFF2-40B4-BE49-F238E27FC236}">
                <a16:creationId xmlns:a16="http://schemas.microsoft.com/office/drawing/2014/main" id="{558BCFC9-BAED-B343-BF8F-87469F5BA087}"/>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E520DB0-15A1-FC4A-8551-851EF86405A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Geneva" charset="0"/>
      </a:defRPr>
    </a:lvl1pPr>
    <a:lvl2pPr marL="4572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odb.org/2014/06/21/worlds-fastest-walker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1BBCFAEA-7412-E44A-8790-C34F6B0D06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C38791F-D4C2-7D40-826D-FC3513701ED0}" type="slidenum">
              <a:rPr lang="en-GB" altLang="en-US" sz="1200">
                <a:solidFill>
                  <a:srgbClr val="FFFFFF"/>
                </a:solidFill>
                <a:latin typeface="Comic Sans MS" panose="030F0902030302020204" pitchFamily="66" charset="0"/>
              </a:rPr>
              <a:pPr/>
              <a:t>1</a:t>
            </a:fld>
            <a:endParaRPr lang="en-GB" altLang="en-US" sz="1200">
              <a:solidFill>
                <a:srgbClr val="FFFFFF"/>
              </a:solidFill>
              <a:latin typeface="Comic Sans MS" panose="030F0902030302020204" pitchFamily="66" charset="0"/>
            </a:endParaRPr>
          </a:p>
        </p:txBody>
      </p:sp>
      <p:sp>
        <p:nvSpPr>
          <p:cNvPr id="45058" name="Rectangle 1026">
            <a:extLst>
              <a:ext uri="{FF2B5EF4-FFF2-40B4-BE49-F238E27FC236}">
                <a16:creationId xmlns:a16="http://schemas.microsoft.com/office/drawing/2014/main" id="{EFB01DBA-414B-3540-A0F5-3FBFF67A6B3A}"/>
              </a:ext>
            </a:extLst>
          </p:cNvPr>
          <p:cNvSpPr>
            <a:spLocks noGrp="1" noRot="1" noChangeAspect="1" noChangeArrowheads="1"/>
          </p:cNvSpPr>
          <p:nvPr>
            <p:ph type="sldImg"/>
          </p:nvPr>
        </p:nvSpPr>
        <p:spPr>
          <a:solidFill>
            <a:srgbClr val="FFFFFF"/>
          </a:solidFill>
          <a:ln/>
        </p:spPr>
      </p:sp>
      <p:sp>
        <p:nvSpPr>
          <p:cNvPr id="45059" name="Rectangle 1027">
            <a:extLst>
              <a:ext uri="{FF2B5EF4-FFF2-40B4-BE49-F238E27FC236}">
                <a16:creationId xmlns:a16="http://schemas.microsoft.com/office/drawing/2014/main" id="{E253F4CA-5D96-5A45-A07C-23333D447A59}"/>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70FE7F05-E13A-714E-B211-D49BFBFAC7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4D2EA8B-B0C7-2840-8212-473DF15DA701}" type="slidenum">
              <a:rPr lang="en-GB" altLang="en-US" sz="1200">
                <a:solidFill>
                  <a:srgbClr val="FFFFFF"/>
                </a:solidFill>
                <a:latin typeface="Comic Sans MS" panose="030F0902030302020204" pitchFamily="66" charset="0"/>
              </a:rPr>
              <a:pPr/>
              <a:t>10</a:t>
            </a:fld>
            <a:endParaRPr lang="en-GB" altLang="en-US" sz="1200">
              <a:solidFill>
                <a:srgbClr val="FFFFFF"/>
              </a:solidFill>
              <a:latin typeface="Comic Sans MS" panose="030F0902030302020204" pitchFamily="66" charset="0"/>
            </a:endParaRPr>
          </a:p>
        </p:txBody>
      </p:sp>
      <p:sp>
        <p:nvSpPr>
          <p:cNvPr id="63490" name="Rectangle 1026">
            <a:extLst>
              <a:ext uri="{FF2B5EF4-FFF2-40B4-BE49-F238E27FC236}">
                <a16:creationId xmlns:a16="http://schemas.microsoft.com/office/drawing/2014/main" id="{E107DF21-B9CE-7843-878C-F9AB5FD2E709}"/>
              </a:ext>
            </a:extLst>
          </p:cNvPr>
          <p:cNvSpPr>
            <a:spLocks noGrp="1" noRot="1" noChangeAspect="1" noChangeArrowheads="1"/>
          </p:cNvSpPr>
          <p:nvPr>
            <p:ph type="sldImg"/>
          </p:nvPr>
        </p:nvSpPr>
        <p:spPr>
          <a:solidFill>
            <a:srgbClr val="FFFFFF"/>
          </a:solidFill>
          <a:ln/>
        </p:spPr>
      </p:sp>
      <p:sp>
        <p:nvSpPr>
          <p:cNvPr id="63491" name="Rectangle 1027">
            <a:extLst>
              <a:ext uri="{FF2B5EF4-FFF2-40B4-BE49-F238E27FC236}">
                <a16:creationId xmlns:a16="http://schemas.microsoft.com/office/drawing/2014/main" id="{91E444F1-B990-CC4D-AA3A-DC8BDA400DA7}"/>
              </a:ext>
            </a:extLst>
          </p:cNvPr>
          <p:cNvSpPr>
            <a:spLocks noGrp="1" noChangeArrowheads="1"/>
          </p:cNvSpPr>
          <p:nvPr>
            <p:ph type="body" idx="1"/>
          </p:nvPr>
        </p:nvSpPr>
        <p:spPr>
          <a:solidFill>
            <a:srgbClr val="FFFFFF"/>
          </a:solidFill>
          <a:ln>
            <a:solidFill>
              <a:srgbClr val="000000"/>
            </a:solidFill>
          </a:ln>
        </p:spPr>
        <p:txBody>
          <a:bodyPr/>
          <a:lstStyle/>
          <a:p>
            <a:r>
              <a:rPr lang="en-US" altLang="en-US">
                <a:latin typeface="Times New Roman" panose="02020603050405020304" pitchFamily="18" charset="0"/>
                <a:ea typeface="ＭＳ Ｐゴシック" panose="020B0600070205080204" pitchFamily="34" charset="-128"/>
                <a:cs typeface="Geneva" panose="020B0503030404040204" pitchFamily="34" charset="0"/>
              </a:rPr>
              <a:t>http://churchsermonseriesideas.com/?s=ecclesiastes image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2B3C8C81-E120-4342-A1FC-64E0CA72E2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08206DE-104E-3846-85A8-D5F831FD1ED1}" type="slidenum">
              <a:rPr lang="en-GB" altLang="en-US" sz="1200">
                <a:solidFill>
                  <a:srgbClr val="FFFFFF"/>
                </a:solidFill>
                <a:latin typeface="Comic Sans MS" panose="030F0902030302020204" pitchFamily="66" charset="0"/>
              </a:rPr>
              <a:pPr/>
              <a:t>11</a:t>
            </a:fld>
            <a:endParaRPr lang="en-GB" altLang="en-US" sz="1200">
              <a:solidFill>
                <a:srgbClr val="FFFFFF"/>
              </a:solidFill>
              <a:latin typeface="Comic Sans MS" panose="030F0902030302020204" pitchFamily="66" charset="0"/>
            </a:endParaRPr>
          </a:p>
        </p:txBody>
      </p:sp>
      <p:sp>
        <p:nvSpPr>
          <p:cNvPr id="65538" name="Rectangle 1026">
            <a:extLst>
              <a:ext uri="{FF2B5EF4-FFF2-40B4-BE49-F238E27FC236}">
                <a16:creationId xmlns:a16="http://schemas.microsoft.com/office/drawing/2014/main" id="{90551BE5-1335-2240-B3BF-07C7E446CB19}"/>
              </a:ext>
            </a:extLst>
          </p:cNvPr>
          <p:cNvSpPr>
            <a:spLocks noGrp="1" noRot="1" noChangeAspect="1" noChangeArrowheads="1"/>
          </p:cNvSpPr>
          <p:nvPr>
            <p:ph type="sldImg"/>
          </p:nvPr>
        </p:nvSpPr>
        <p:spPr>
          <a:solidFill>
            <a:srgbClr val="FFFFFF"/>
          </a:solidFill>
          <a:ln/>
        </p:spPr>
      </p:sp>
      <p:sp>
        <p:nvSpPr>
          <p:cNvPr id="65539" name="Rectangle 1027">
            <a:extLst>
              <a:ext uri="{FF2B5EF4-FFF2-40B4-BE49-F238E27FC236}">
                <a16:creationId xmlns:a16="http://schemas.microsoft.com/office/drawing/2014/main" id="{5C9E4AFD-2BA2-E446-9018-8B8828685D6A}"/>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1355D931-DF92-9A46-A6B8-B6D20C4B48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DA20DBE-61EF-9D44-A253-87C57B94EA73}" type="slidenum">
              <a:rPr lang="en-GB" altLang="en-US" sz="1200">
                <a:solidFill>
                  <a:srgbClr val="FFFFFF"/>
                </a:solidFill>
                <a:latin typeface="Comic Sans MS" panose="030F0902030302020204" pitchFamily="66" charset="0"/>
              </a:rPr>
              <a:pPr/>
              <a:t>12</a:t>
            </a:fld>
            <a:endParaRPr lang="en-GB" altLang="en-US" sz="1200">
              <a:solidFill>
                <a:srgbClr val="FFFFFF"/>
              </a:solidFill>
              <a:latin typeface="Comic Sans MS" panose="030F0902030302020204" pitchFamily="66" charset="0"/>
            </a:endParaRPr>
          </a:p>
        </p:txBody>
      </p:sp>
      <p:sp>
        <p:nvSpPr>
          <p:cNvPr id="67586" name="Rectangle 1026">
            <a:extLst>
              <a:ext uri="{FF2B5EF4-FFF2-40B4-BE49-F238E27FC236}">
                <a16:creationId xmlns:a16="http://schemas.microsoft.com/office/drawing/2014/main" id="{83AA76FC-E619-274D-8000-4C06C5D40F90}"/>
              </a:ext>
            </a:extLst>
          </p:cNvPr>
          <p:cNvSpPr>
            <a:spLocks noGrp="1" noRot="1" noChangeAspect="1" noChangeArrowheads="1"/>
          </p:cNvSpPr>
          <p:nvPr>
            <p:ph type="sldImg"/>
          </p:nvPr>
        </p:nvSpPr>
        <p:spPr>
          <a:solidFill>
            <a:srgbClr val="FFFFFF"/>
          </a:solidFill>
          <a:ln/>
        </p:spPr>
      </p:sp>
      <p:sp>
        <p:nvSpPr>
          <p:cNvPr id="67587" name="Rectangle 1027">
            <a:extLst>
              <a:ext uri="{FF2B5EF4-FFF2-40B4-BE49-F238E27FC236}">
                <a16:creationId xmlns:a16="http://schemas.microsoft.com/office/drawing/2014/main" id="{83C0D204-D7DA-8E42-90C5-EFD8F056BF39}"/>
              </a:ext>
            </a:extLst>
          </p:cNvPr>
          <p:cNvSpPr>
            <a:spLocks noGrp="1" noChangeArrowheads="1"/>
          </p:cNvSpPr>
          <p:nvPr>
            <p:ph type="body" idx="1"/>
          </p:nvPr>
        </p:nvSpPr>
        <p:spPr>
          <a:solidFill>
            <a:srgbClr val="FFFFFF"/>
          </a:solidFill>
          <a:ln>
            <a:solidFill>
              <a:srgbClr val="000000"/>
            </a:solidFill>
          </a:ln>
        </p:spPr>
        <p:txBody>
          <a:bodyPr/>
          <a:lstStyle/>
          <a:p>
            <a:r>
              <a:rPr lang="en-US" altLang="en-US">
                <a:latin typeface="Times New Roman" panose="02020603050405020304" pitchFamily="18" charset="0"/>
                <a:ea typeface="ＭＳ Ｐゴシック" panose="020B0600070205080204" pitchFamily="34" charset="-128"/>
                <a:cs typeface="Geneva" panose="020B0503030404040204" pitchFamily="34" charset="0"/>
              </a:rPr>
              <a:t>http://churchsermonseriesideas.com/?s=ecclesiastes image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CF65748D-519F-7541-B6F9-D957B01948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4EF70FC-A6ED-5644-8D85-18F0744FA376}" type="slidenum">
              <a:rPr lang="en-GB" altLang="en-US" sz="1200">
                <a:solidFill>
                  <a:srgbClr val="FFFFFF"/>
                </a:solidFill>
                <a:latin typeface="Comic Sans MS" panose="030F0902030302020204" pitchFamily="66" charset="0"/>
              </a:rPr>
              <a:pPr/>
              <a:t>13</a:t>
            </a:fld>
            <a:endParaRPr lang="en-GB" altLang="en-US" sz="1200">
              <a:solidFill>
                <a:srgbClr val="FFFFFF"/>
              </a:solidFill>
              <a:latin typeface="Comic Sans MS" panose="030F0902030302020204" pitchFamily="66" charset="0"/>
            </a:endParaRPr>
          </a:p>
        </p:txBody>
      </p:sp>
      <p:sp>
        <p:nvSpPr>
          <p:cNvPr id="69634" name="Rectangle 1026">
            <a:extLst>
              <a:ext uri="{FF2B5EF4-FFF2-40B4-BE49-F238E27FC236}">
                <a16:creationId xmlns:a16="http://schemas.microsoft.com/office/drawing/2014/main" id="{E4653DC7-743A-5640-A743-CA32B36A4AD7}"/>
              </a:ext>
            </a:extLst>
          </p:cNvPr>
          <p:cNvSpPr>
            <a:spLocks noGrp="1" noRot="1" noChangeAspect="1" noChangeArrowheads="1"/>
          </p:cNvSpPr>
          <p:nvPr>
            <p:ph type="sldImg"/>
          </p:nvPr>
        </p:nvSpPr>
        <p:spPr>
          <a:solidFill>
            <a:srgbClr val="FFFFFF"/>
          </a:solidFill>
          <a:ln/>
        </p:spPr>
      </p:sp>
      <p:sp>
        <p:nvSpPr>
          <p:cNvPr id="69635" name="Rectangle 1027">
            <a:extLst>
              <a:ext uri="{FF2B5EF4-FFF2-40B4-BE49-F238E27FC236}">
                <a16:creationId xmlns:a16="http://schemas.microsoft.com/office/drawing/2014/main" id="{3E1A12A3-4F59-D74E-924F-BF7A3F031904}"/>
              </a:ext>
            </a:extLst>
          </p:cNvPr>
          <p:cNvSpPr>
            <a:spLocks noGrp="1" noChangeArrowheads="1"/>
          </p:cNvSpPr>
          <p:nvPr>
            <p:ph type="body" idx="1"/>
          </p:nvPr>
        </p:nvSpPr>
        <p:spPr>
          <a:solidFill>
            <a:srgbClr val="FFFFFF"/>
          </a:solidFill>
          <a:ln>
            <a:solidFill>
              <a:srgbClr val="000000"/>
            </a:solidFill>
          </a:ln>
        </p:spPr>
        <p:txBody>
          <a:bodyPr/>
          <a:lstStyle/>
          <a:p>
            <a:r>
              <a:rPr lang="en-US" altLang="en-US">
                <a:latin typeface="Times New Roman" panose="02020603050405020304" pitchFamily="18" charset="0"/>
                <a:ea typeface="ＭＳ Ｐゴシック" panose="020B0600070205080204" pitchFamily="34" charset="-128"/>
                <a:cs typeface="Geneva" panose="020B0503030404040204" pitchFamily="34" charset="0"/>
              </a:rPr>
              <a:t>http://churchsermonseriesideas.com/?s=ecclesiastes image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D326B079-8343-4347-9E46-0D8AC53721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0F04FF2-9E1C-B542-9ED1-E1C658843979}" type="slidenum">
              <a:rPr lang="en-GB" altLang="en-US" sz="1200">
                <a:solidFill>
                  <a:srgbClr val="FFFFFF"/>
                </a:solidFill>
                <a:latin typeface="Comic Sans MS" panose="030F0902030302020204" pitchFamily="66" charset="0"/>
              </a:rPr>
              <a:pPr/>
              <a:t>14</a:t>
            </a:fld>
            <a:endParaRPr lang="en-GB" altLang="en-US" sz="1200">
              <a:solidFill>
                <a:srgbClr val="FFFFFF"/>
              </a:solidFill>
              <a:latin typeface="Comic Sans MS" panose="030F0902030302020204" pitchFamily="66" charset="0"/>
            </a:endParaRPr>
          </a:p>
        </p:txBody>
      </p:sp>
      <p:sp>
        <p:nvSpPr>
          <p:cNvPr id="71682" name="Rectangle 1026">
            <a:extLst>
              <a:ext uri="{FF2B5EF4-FFF2-40B4-BE49-F238E27FC236}">
                <a16:creationId xmlns:a16="http://schemas.microsoft.com/office/drawing/2014/main" id="{3CED45C8-407B-CF46-B518-122520AE92A2}"/>
              </a:ext>
            </a:extLst>
          </p:cNvPr>
          <p:cNvSpPr>
            <a:spLocks noGrp="1" noRot="1" noChangeAspect="1" noChangeArrowheads="1"/>
          </p:cNvSpPr>
          <p:nvPr>
            <p:ph type="sldImg"/>
          </p:nvPr>
        </p:nvSpPr>
        <p:spPr>
          <a:solidFill>
            <a:srgbClr val="FFFFFF"/>
          </a:solidFill>
          <a:ln/>
        </p:spPr>
      </p:sp>
      <p:sp>
        <p:nvSpPr>
          <p:cNvPr id="71683" name="Rectangle 1027">
            <a:extLst>
              <a:ext uri="{FF2B5EF4-FFF2-40B4-BE49-F238E27FC236}">
                <a16:creationId xmlns:a16="http://schemas.microsoft.com/office/drawing/2014/main" id="{E62B4149-65A7-B446-88AA-4B732FBA92C2}"/>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E95F3893-2AC6-F24F-A23C-CBDB8DBC6F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7C5F252-4719-7C47-994F-B61CDD4C7DBC}" type="slidenum">
              <a:rPr lang="en-US" altLang="en-US" sz="1200"/>
              <a:pPr/>
              <a:t>15</a:t>
            </a:fld>
            <a:endParaRPr lang="en-US" altLang="en-US" sz="1200"/>
          </a:p>
        </p:txBody>
      </p:sp>
      <p:sp>
        <p:nvSpPr>
          <p:cNvPr id="73730" name="Rectangle 2">
            <a:extLst>
              <a:ext uri="{FF2B5EF4-FFF2-40B4-BE49-F238E27FC236}">
                <a16:creationId xmlns:a16="http://schemas.microsoft.com/office/drawing/2014/main" id="{CAC5337E-0771-F34B-8A7E-A01A2FFE383A}"/>
              </a:ext>
            </a:extLst>
          </p:cNvPr>
          <p:cNvSpPr>
            <a:spLocks noChangeArrowheads="1" noTextEdit="1"/>
          </p:cNvSpPr>
          <p:nvPr>
            <p:ph type="sldImg"/>
          </p:nvPr>
        </p:nvSpPr>
        <p:spPr>
          <a:ln/>
        </p:spPr>
      </p:sp>
      <p:sp>
        <p:nvSpPr>
          <p:cNvPr id="73731" name="Rectangle 3">
            <a:extLst>
              <a:ext uri="{FF2B5EF4-FFF2-40B4-BE49-F238E27FC236}">
                <a16:creationId xmlns:a16="http://schemas.microsoft.com/office/drawing/2014/main" id="{A26EA0A0-CD1D-2D41-85CA-9117CDCA04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59FADB5F-EA6B-3B42-8BD3-1D9F18F8C0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CBDE26A-0369-F541-9000-EB759EFDCED6}" type="slidenum">
              <a:rPr lang="en-US" altLang="en-US" sz="1200"/>
              <a:pPr/>
              <a:t>16</a:t>
            </a:fld>
            <a:endParaRPr lang="en-US" altLang="en-US" sz="1200"/>
          </a:p>
        </p:txBody>
      </p:sp>
      <p:sp>
        <p:nvSpPr>
          <p:cNvPr id="75778" name="Rectangle 2">
            <a:extLst>
              <a:ext uri="{FF2B5EF4-FFF2-40B4-BE49-F238E27FC236}">
                <a16:creationId xmlns:a16="http://schemas.microsoft.com/office/drawing/2014/main" id="{3746E206-A207-3042-B718-4A184E93C03A}"/>
              </a:ext>
            </a:extLst>
          </p:cNvPr>
          <p:cNvSpPr>
            <a:spLocks noChangeArrowheads="1"/>
          </p:cNvSpPr>
          <p:nvPr>
            <p:ph type="sldImg"/>
          </p:nvPr>
        </p:nvSpPr>
        <p:spPr>
          <a:solidFill>
            <a:srgbClr val="FFFFFF"/>
          </a:solidFill>
          <a:ln/>
        </p:spPr>
      </p:sp>
      <p:sp>
        <p:nvSpPr>
          <p:cNvPr id="75779" name="Rectangle 3">
            <a:extLst>
              <a:ext uri="{FF2B5EF4-FFF2-40B4-BE49-F238E27FC236}">
                <a16:creationId xmlns:a16="http://schemas.microsoft.com/office/drawing/2014/main" id="{47B3A8C3-1161-1A40-8439-BC087AE7ED7D}"/>
              </a:ext>
            </a:extLst>
          </p:cNvPr>
          <p:cNvSpPr>
            <a:spLocks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13154E69-E6B2-9047-A117-6EC9D346F5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3478701-1710-554D-BA8C-69DC3ADA4F54}" type="slidenum">
              <a:rPr lang="en-GB" altLang="en-US" sz="1200">
                <a:solidFill>
                  <a:srgbClr val="FFFFFF"/>
                </a:solidFill>
                <a:latin typeface="Comic Sans MS" panose="030F0902030302020204" pitchFamily="66" charset="0"/>
              </a:rPr>
              <a:pPr/>
              <a:t>17</a:t>
            </a:fld>
            <a:endParaRPr lang="en-GB" altLang="en-US" sz="1200">
              <a:solidFill>
                <a:srgbClr val="FFFFFF"/>
              </a:solidFill>
              <a:latin typeface="Comic Sans MS" panose="030F0902030302020204" pitchFamily="66" charset="0"/>
            </a:endParaRPr>
          </a:p>
        </p:txBody>
      </p:sp>
      <p:sp>
        <p:nvSpPr>
          <p:cNvPr id="77826" name="Rectangle 1026">
            <a:extLst>
              <a:ext uri="{FF2B5EF4-FFF2-40B4-BE49-F238E27FC236}">
                <a16:creationId xmlns:a16="http://schemas.microsoft.com/office/drawing/2014/main" id="{A8FA67C0-58F9-8945-9B53-1710D1ED0DAC}"/>
              </a:ext>
            </a:extLst>
          </p:cNvPr>
          <p:cNvSpPr>
            <a:spLocks noGrp="1" noRot="1" noChangeAspect="1" noChangeArrowheads="1"/>
          </p:cNvSpPr>
          <p:nvPr>
            <p:ph type="sldImg"/>
          </p:nvPr>
        </p:nvSpPr>
        <p:spPr>
          <a:solidFill>
            <a:srgbClr val="FFFFFF"/>
          </a:solidFill>
          <a:ln/>
        </p:spPr>
      </p:sp>
      <p:sp>
        <p:nvSpPr>
          <p:cNvPr id="77827" name="Rectangle 1027">
            <a:extLst>
              <a:ext uri="{FF2B5EF4-FFF2-40B4-BE49-F238E27FC236}">
                <a16:creationId xmlns:a16="http://schemas.microsoft.com/office/drawing/2014/main" id="{E37D8600-8740-884C-9BB7-1CA0EB86546F}"/>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3CC17AF-8BBB-7D4C-8983-5A3DB3D1CDE2}"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95586" name="Rectangle 1026"/>
          <p:cNvSpPr>
            <a:spLocks noGrp="1" noRot="1" noChangeAspect="1" noChangeArrowheads="1"/>
          </p:cNvSpPr>
          <p:nvPr>
            <p:ph type="sldImg"/>
          </p:nvPr>
        </p:nvSpPr>
        <p:spPr>
          <a:solidFill>
            <a:srgbClr val="FFFFFF"/>
          </a:solidFill>
          <a:ln/>
        </p:spPr>
      </p:sp>
      <p:sp>
        <p:nvSpPr>
          <p:cNvPr id="1955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070921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E7177BB2-350E-4949-A691-42E70D9CCF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C475235-00B9-6D4C-B51E-6C4D68077611}" type="slidenum">
              <a:rPr lang="en-US" altLang="en-US" sz="1200"/>
              <a:pPr/>
              <a:t>19</a:t>
            </a:fld>
            <a:endParaRPr lang="en-US" altLang="en-US" sz="1200"/>
          </a:p>
        </p:txBody>
      </p:sp>
      <p:sp>
        <p:nvSpPr>
          <p:cNvPr id="81922" name="Rectangle 2">
            <a:extLst>
              <a:ext uri="{FF2B5EF4-FFF2-40B4-BE49-F238E27FC236}">
                <a16:creationId xmlns:a16="http://schemas.microsoft.com/office/drawing/2014/main" id="{7E8B636A-3B41-CD4B-9269-D07DD39A567F}"/>
              </a:ext>
            </a:extLst>
          </p:cNvPr>
          <p:cNvSpPr>
            <a:spLocks noChangeArrowheads="1"/>
          </p:cNvSpPr>
          <p:nvPr>
            <p:ph type="sldImg"/>
          </p:nvPr>
        </p:nvSpPr>
        <p:spPr>
          <a:solidFill>
            <a:srgbClr val="FFFFFF"/>
          </a:solidFill>
          <a:ln/>
        </p:spPr>
      </p:sp>
      <p:sp>
        <p:nvSpPr>
          <p:cNvPr id="81923" name="Rectangle 3">
            <a:extLst>
              <a:ext uri="{FF2B5EF4-FFF2-40B4-BE49-F238E27FC236}">
                <a16:creationId xmlns:a16="http://schemas.microsoft.com/office/drawing/2014/main" id="{0B659C7B-8FE2-8342-B124-EAB5CF94D429}"/>
              </a:ext>
            </a:extLst>
          </p:cNvPr>
          <p:cNvSpPr>
            <a:spLocks noChangeArrowheads="1"/>
          </p:cNvSpPr>
          <p:nvPr>
            <p:ph type="body" idx="1"/>
          </p:nvPr>
        </p:nvSpPr>
        <p:spPr>
          <a:solidFill>
            <a:srgbClr val="FFFFFF"/>
          </a:solidFill>
          <a:ln>
            <a:solidFill>
              <a:srgbClr val="000000"/>
            </a:solidFill>
          </a:ln>
        </p:spPr>
        <p:txBody>
          <a:bodyPr/>
          <a:lstStyle/>
          <a:p>
            <a:r>
              <a:rPr lang="en-US" altLang="en-US" b="1">
                <a:latin typeface="Times New Roman" panose="02020603050405020304" pitchFamily="18" charset="0"/>
                <a:ea typeface="ＭＳ Ｐゴシック" panose="020B0600070205080204" pitchFamily="34" charset="-128"/>
                <a:cs typeface="Geneva" panose="020B0503030404040204" pitchFamily="34" charset="0"/>
              </a:rPr>
              <a:t>The Meaninglessness of Human Achievement &amp; Wisdom</a:t>
            </a:r>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A88C5BC7-B074-B440-AB56-CEAF6F5910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B7B481E-91F5-1D45-B1E9-EA5CDDA0B3CE}" type="slidenum">
              <a:rPr lang="en-GB" altLang="en-US" sz="1200">
                <a:solidFill>
                  <a:srgbClr val="FFFFFF"/>
                </a:solidFill>
                <a:latin typeface="Comic Sans MS" panose="030F0902030302020204" pitchFamily="66" charset="0"/>
              </a:rPr>
              <a:pPr/>
              <a:t>2</a:t>
            </a:fld>
            <a:endParaRPr lang="en-GB" altLang="en-US" sz="1200">
              <a:solidFill>
                <a:srgbClr val="FFFFFF"/>
              </a:solidFill>
              <a:latin typeface="Comic Sans MS" panose="030F0902030302020204" pitchFamily="66" charset="0"/>
            </a:endParaRPr>
          </a:p>
        </p:txBody>
      </p:sp>
      <p:sp>
        <p:nvSpPr>
          <p:cNvPr id="47106" name="Rectangle 1026">
            <a:extLst>
              <a:ext uri="{FF2B5EF4-FFF2-40B4-BE49-F238E27FC236}">
                <a16:creationId xmlns:a16="http://schemas.microsoft.com/office/drawing/2014/main" id="{53389980-F6A9-0842-83F6-2CE8586938E3}"/>
              </a:ext>
            </a:extLst>
          </p:cNvPr>
          <p:cNvSpPr>
            <a:spLocks noGrp="1" noRot="1" noChangeAspect="1" noChangeArrowheads="1"/>
          </p:cNvSpPr>
          <p:nvPr>
            <p:ph type="sldImg"/>
          </p:nvPr>
        </p:nvSpPr>
        <p:spPr>
          <a:solidFill>
            <a:srgbClr val="FFFFFF"/>
          </a:solidFill>
          <a:ln/>
        </p:spPr>
      </p:sp>
      <p:sp>
        <p:nvSpPr>
          <p:cNvPr id="47107" name="Rectangle 1027">
            <a:extLst>
              <a:ext uri="{FF2B5EF4-FFF2-40B4-BE49-F238E27FC236}">
                <a16:creationId xmlns:a16="http://schemas.microsoft.com/office/drawing/2014/main" id="{50E4B075-F123-E94F-9A6C-1733AE0AFEC5}"/>
              </a:ext>
            </a:extLst>
          </p:cNvPr>
          <p:cNvSpPr>
            <a:spLocks noGrp="1" noChangeArrowheads="1"/>
          </p:cNvSpPr>
          <p:nvPr>
            <p:ph type="body" idx="1"/>
          </p:nvPr>
        </p:nvSpPr>
        <p:spPr>
          <a:solidFill>
            <a:srgbClr val="FFFFFF"/>
          </a:solidFill>
          <a:ln>
            <a:solidFill>
              <a:srgbClr val="000000"/>
            </a:solidFill>
          </a:ln>
        </p:spPr>
        <p:txBody>
          <a:bodyPr/>
          <a:lstStyle/>
          <a:p>
            <a:pPr lvl="2"/>
            <a:r>
              <a:rPr lang="en-US" altLang="en-US" b="1" u="sng">
                <a:latin typeface="Times New Roman" panose="02020603050405020304" pitchFamily="18" charset="0"/>
                <a:ea typeface="Geneva" panose="020B0503030404040204" pitchFamily="34" charset="0"/>
                <a:cs typeface="Geneva" panose="020B0503030404040204" pitchFamily="34" charset="0"/>
              </a:rPr>
              <a:t>Interest</a:t>
            </a:r>
            <a:r>
              <a:rPr lang="en-US" altLang="en-US" b="1">
                <a:latin typeface="Times New Roman" panose="02020603050405020304" pitchFamily="18" charset="0"/>
                <a:ea typeface="Geneva" panose="020B0503030404040204" pitchFamily="34" charset="0"/>
                <a:cs typeface="Geneva" panose="020B0503030404040204" pitchFamily="34" charset="0"/>
              </a:rPr>
              <a:t>: People in Singapore walk faster than any other city (</a:t>
            </a:r>
            <a:r>
              <a:rPr lang="en-US" altLang="en-US" b="1" u="sng">
                <a:latin typeface="Times New Roman" panose="02020603050405020304" pitchFamily="18" charset="0"/>
                <a:ea typeface="Geneva" panose="020B0503030404040204" pitchFamily="34" charset="0"/>
                <a:cs typeface="Geneva" panose="020B0503030404040204" pitchFamily="34" charset="0"/>
                <a:hlinkClick r:id="rId3"/>
              </a:rPr>
              <a:t>http://odb.org/2014/06/21/worlds-fastest-walkers/</a:t>
            </a:r>
            <a:r>
              <a:rPr lang="en-US" altLang="en-US" b="1">
                <a:latin typeface="Times New Roman" panose="02020603050405020304" pitchFamily="18" charset="0"/>
                <a:ea typeface="Geneva" panose="020B0503030404040204" pitchFamily="34" charset="0"/>
                <a:cs typeface="Geneva" panose="020B0503030404040204" pitchFamily="34" charset="0"/>
              </a:rPr>
              <a:t>).</a:t>
            </a:r>
            <a:endParaRPr lang="en-US" altLang="en-US" sz="1400" b="1">
              <a:latin typeface="Times New Roman" panose="02020603050405020304" pitchFamily="18" charset="0"/>
              <a:ea typeface="Geneva" panose="020B0503030404040204" pitchFamily="34" charset="0"/>
              <a:cs typeface="Geneva" panose="020B0503030404040204" pitchFamily="34" charset="0"/>
            </a:endParaRPr>
          </a:p>
          <a:p>
            <a:pPr lvl="3"/>
            <a:r>
              <a:rPr lang="en-US" altLang="en-US" b="1">
                <a:latin typeface="Times New Roman" panose="02020603050405020304" pitchFamily="18" charset="0"/>
                <a:ea typeface="Geneva" panose="020B0503030404040204" pitchFamily="34" charset="0"/>
                <a:cs typeface="Geneva" panose="020B0503030404040204" pitchFamily="34" charset="0"/>
              </a:rPr>
              <a:t>Our Daily Bread notes, "According to a study measuring the pace of life of cities in 32 countries, people in the biggest hurry live here in Singapore. We walk 60 feet in 10:55 seconds, compared to 12:00 seconds for New Yorkers and 31:60 seconds for those living in the African city of Blantyre, Malawi."</a:t>
            </a:r>
            <a:endParaRPr lang="en-US" altLang="ja-JP" sz="1400" b="1">
              <a:latin typeface="Times New Roman" panose="02020603050405020304" pitchFamily="18" charset="0"/>
              <a:ea typeface="Geneva" panose="020B0503030404040204" pitchFamily="34" charset="0"/>
              <a:cs typeface="Geneva" panose="020B0503030404040204" pitchFamily="34" charset="0"/>
            </a:endParaRPr>
          </a:p>
          <a:p>
            <a:pPr lvl="3"/>
            <a:r>
              <a:rPr lang="en-US" altLang="en-US" b="1">
                <a:latin typeface="Times New Roman" panose="02020603050405020304" pitchFamily="18" charset="0"/>
                <a:ea typeface="Geneva" panose="020B0503030404040204" pitchFamily="34" charset="0"/>
                <a:cs typeface="Geneva" panose="020B0503030404040204" pitchFamily="34" charset="0"/>
              </a:rPr>
              <a:t>"But regardless of where you live, the study shows that walking speeds have increased by an average of 10 percent in the past 20 years. And if walking speed is any indicator for the pace of life, we are certainly much busier than before."</a:t>
            </a:r>
            <a:endParaRPr lang="en-US" altLang="en-US" sz="1400" b="1">
              <a:latin typeface="Times New Roman" panose="02020603050405020304" pitchFamily="18" charset="0"/>
              <a:ea typeface="Geneva" panose="020B0503030404040204" pitchFamily="34" charset="0"/>
              <a:cs typeface="Geneva" panose="020B050303040404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903FFD46-68BF-924D-9932-54BB5781682E}"/>
              </a:ext>
            </a:extLst>
          </p:cNvPr>
          <p:cNvSpPr>
            <a:spLocks noGrp="1" noRot="1" noChangeAspect="1"/>
          </p:cNvSpPr>
          <p:nvPr>
            <p:ph type="sldImg"/>
          </p:nvPr>
        </p:nvSpPr>
        <p:spPr>
          <a:ln/>
        </p:spPr>
      </p:sp>
      <p:sp>
        <p:nvSpPr>
          <p:cNvPr id="83970" name="Notes Placeholder 2">
            <a:extLst>
              <a:ext uri="{FF2B5EF4-FFF2-40B4-BE49-F238E27FC236}">
                <a16:creationId xmlns:a16="http://schemas.microsoft.com/office/drawing/2014/main" id="{C1BF884A-E332-894F-A931-83375B5C3DD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cs typeface="Geneva" panose="020B0503030404040204" pitchFamily="34" charset="0"/>
              </a:rPr>
              <a:t>For </a:t>
            </a:r>
            <a:r>
              <a:rPr lang="en-US" altLang="ja-JP">
                <a:latin typeface="Times New Roman" panose="02020603050405020304" pitchFamily="18" charset="0"/>
                <a:ea typeface="ＭＳ Ｐゴシック" panose="020B0600070205080204" pitchFamily="34" charset="-128"/>
                <a:cs typeface="Geneva" panose="020B0503030404040204" pitchFamily="34" charset="0"/>
              </a:rPr>
              <a:t>"</a:t>
            </a:r>
            <a:r>
              <a:rPr lang="en-US" altLang="en-US">
                <a:latin typeface="Times New Roman" panose="02020603050405020304" pitchFamily="18" charset="0"/>
                <a:ea typeface="ＭＳ Ｐゴシック" panose="020B0600070205080204" pitchFamily="34" charset="-128"/>
                <a:cs typeface="Geneva" panose="020B0503030404040204" pitchFamily="34" charset="0"/>
              </a:rPr>
              <a:t>fleeting</a:t>
            </a:r>
            <a:r>
              <a:rPr lang="en-US" altLang="ja-JP">
                <a:latin typeface="Times New Roman" panose="02020603050405020304" pitchFamily="18" charset="0"/>
                <a:ea typeface="ＭＳ Ｐゴシック" panose="020B0600070205080204" pitchFamily="34" charset="-128"/>
                <a:cs typeface="Geneva" panose="020B0503030404040204" pitchFamily="34" charset="0"/>
              </a:rPr>
              <a:t>"</a:t>
            </a:r>
            <a:r>
              <a:rPr lang="en-US" altLang="en-US">
                <a:latin typeface="Times New Roman" panose="02020603050405020304" pitchFamily="18" charset="0"/>
                <a:ea typeface="ＭＳ Ｐゴシック" panose="020B0600070205080204" pitchFamily="34" charset="-128"/>
                <a:cs typeface="Geneva" panose="020B0503030404040204" pitchFamily="34" charset="0"/>
              </a:rPr>
              <a:t> meaning, see Tommy Nelson, A</a:t>
            </a:r>
            <a:r>
              <a:rPr lang="en-US" altLang="en-US" i="1">
                <a:latin typeface="Times New Roman" panose="02020603050405020304" pitchFamily="18" charset="0"/>
                <a:ea typeface="ＭＳ Ｐゴシック" panose="020B0600070205080204" pitchFamily="34" charset="-128"/>
                <a:cs typeface="Geneva" panose="020B0503030404040204" pitchFamily="34" charset="0"/>
              </a:rPr>
              <a:t> Life Well Lived: A Study of the Book of Ecclesiastes. </a:t>
            </a:r>
            <a:r>
              <a:rPr lang="en-US" altLang="en-US">
                <a:latin typeface="Times New Roman" panose="02020603050405020304" pitchFamily="18" charset="0"/>
                <a:ea typeface="ＭＳ Ｐゴシック" panose="020B0600070205080204" pitchFamily="34" charset="-128"/>
                <a:cs typeface="Geneva" panose="020B0503030404040204" pitchFamily="34" charset="0"/>
              </a:rPr>
              <a:t>Nashville, TN: B&amp;H Publishing Group, 2005.</a:t>
            </a:r>
          </a:p>
          <a:p>
            <a:r>
              <a:rPr lang="en-US" altLang="en-US">
                <a:latin typeface="Times New Roman" panose="02020603050405020304" pitchFamily="18" charset="0"/>
                <a:ea typeface="ＭＳ Ｐゴシック" panose="020B0600070205080204" pitchFamily="34" charset="-128"/>
                <a:cs typeface="Geneva" panose="020B0503030404040204" pitchFamily="34" charset="0"/>
              </a:rPr>
              <a:t>Radmacher, Earl; Ronald B. Allen &amp; H. Wayne House, eds.  </a:t>
            </a:r>
            <a:r>
              <a:rPr lang="en-US" altLang="en-US" i="1">
                <a:latin typeface="Times New Roman" panose="02020603050405020304" pitchFamily="18" charset="0"/>
                <a:ea typeface="ＭＳ Ｐゴシック" panose="020B0600070205080204" pitchFamily="34" charset="-128"/>
                <a:cs typeface="Geneva" panose="020B0503030404040204" pitchFamily="34" charset="0"/>
              </a:rPr>
              <a:t>Nelson</a:t>
            </a:r>
            <a:r>
              <a:rPr lang="fr-FR" altLang="ja-JP" i="1">
                <a:latin typeface="Times New Roman" panose="02020603050405020304" pitchFamily="18" charset="0"/>
                <a:ea typeface="ＭＳ Ｐゴシック" panose="020B0600070205080204" pitchFamily="34" charset="-128"/>
                <a:cs typeface="Geneva" panose="020B0503030404040204" pitchFamily="34" charset="0"/>
              </a:rPr>
              <a:t>'</a:t>
            </a:r>
            <a:r>
              <a:rPr lang="en-US" altLang="en-US" i="1">
                <a:latin typeface="Times New Roman" panose="02020603050405020304" pitchFamily="18" charset="0"/>
                <a:ea typeface="ＭＳ Ｐゴシック" panose="020B0600070205080204" pitchFamily="34" charset="-128"/>
                <a:cs typeface="Geneva" panose="020B0503030404040204" pitchFamily="34" charset="0"/>
              </a:rPr>
              <a:t>s New Illustrated Bible Commentary.  </a:t>
            </a:r>
            <a:r>
              <a:rPr lang="en-US" altLang="en-US">
                <a:latin typeface="Times New Roman" panose="02020603050405020304" pitchFamily="18" charset="0"/>
                <a:ea typeface="ＭＳ Ｐゴシック" panose="020B0600070205080204" pitchFamily="34" charset="-128"/>
                <a:cs typeface="Geneva" panose="020B0503030404040204" pitchFamily="34" charset="0"/>
              </a:rPr>
              <a:t>Nashville, TN: Thomas Nelson Publishers, 1999.</a:t>
            </a:r>
          </a:p>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
        <p:nvSpPr>
          <p:cNvPr id="83971" name="Slide Number Placeholder 3">
            <a:extLst>
              <a:ext uri="{FF2B5EF4-FFF2-40B4-BE49-F238E27FC236}">
                <a16:creationId xmlns:a16="http://schemas.microsoft.com/office/drawing/2014/main" id="{27FEE1E9-3E9E-4540-9766-A408FAB2F2C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7394CE2-F433-8140-B5C2-87F3C51E7248}" type="slidenum">
              <a:rPr lang="en-US" altLang="en-US" sz="1200"/>
              <a:pPr/>
              <a:t>20</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25105750-CFF3-D843-96AB-C2CBFAA823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431775D-8A68-D747-9743-0B3A0B7AAECE}" type="slidenum">
              <a:rPr lang="en-US" altLang="en-US" sz="1200"/>
              <a:pPr/>
              <a:t>21</a:t>
            </a:fld>
            <a:endParaRPr lang="en-US" altLang="en-US" sz="1200"/>
          </a:p>
        </p:txBody>
      </p:sp>
      <p:sp>
        <p:nvSpPr>
          <p:cNvPr id="86018" name="Rectangle 2">
            <a:extLst>
              <a:ext uri="{FF2B5EF4-FFF2-40B4-BE49-F238E27FC236}">
                <a16:creationId xmlns:a16="http://schemas.microsoft.com/office/drawing/2014/main" id="{C82E8D91-A7B1-C04B-9EA4-959DA50C5A0F}"/>
              </a:ext>
            </a:extLst>
          </p:cNvPr>
          <p:cNvSpPr>
            <a:spLocks noChangeArrowheads="1" noTextEdit="1"/>
          </p:cNvSpPr>
          <p:nvPr>
            <p:ph type="sldImg"/>
          </p:nvPr>
        </p:nvSpPr>
        <p:spPr>
          <a:ln/>
        </p:spPr>
      </p:sp>
      <p:sp>
        <p:nvSpPr>
          <p:cNvPr id="86019" name="Rectangle 3">
            <a:extLst>
              <a:ext uri="{FF2B5EF4-FFF2-40B4-BE49-F238E27FC236}">
                <a16:creationId xmlns:a16="http://schemas.microsoft.com/office/drawing/2014/main" id="{76A58269-88D3-DC4A-8C03-27CE1AF0B5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cs typeface="Geneva" panose="020B0503030404040204" pitchFamily="34" charset="0"/>
              </a:rPr>
              <a:t>In this book it is as if Solomon is under water most of the time, declaring life to be "meaningless."  Why?  He is seeing life only "under the sun" in a horizontal perspective.  It</a:t>
            </a:r>
            <a:r>
              <a:rPr lang="fr-FR" altLang="en-US">
                <a:latin typeface="Times New Roman" panose="02020603050405020304" pitchFamily="18" charset="0"/>
                <a:ea typeface="ＭＳ Ｐゴシック" panose="020B0600070205080204" pitchFamily="34" charset="-128"/>
                <a:cs typeface="Geneva" panose="020B0503030404040204" pitchFamily="34" charset="0"/>
              </a:rPr>
              <a:t>'</a:t>
            </a:r>
            <a:r>
              <a:rPr lang="en-US" altLang="en-US">
                <a:latin typeface="Times New Roman" panose="02020603050405020304" pitchFamily="18" charset="0"/>
                <a:ea typeface="ＭＳ Ｐゴシック" panose="020B0600070205080204" pitchFamily="34" charset="-128"/>
                <a:cs typeface="Geneva" panose="020B0503030404040204" pitchFamily="34" charset="0"/>
              </a:rPr>
              <a:t>s the human view.</a:t>
            </a:r>
          </a:p>
          <a:p>
            <a:r>
              <a:rPr lang="en-US" altLang="en-US">
                <a:latin typeface="Times New Roman" panose="02020603050405020304" pitchFamily="18" charset="0"/>
                <a:ea typeface="ＭＳ Ｐゴシック" panose="020B0600070205080204" pitchFamily="34" charset="-128"/>
                <a:cs typeface="Geneva" panose="020B0503030404040204" pitchFamily="34" charset="0"/>
              </a:rPr>
              <a:t>However, at various points he "comes up for air" only to advise his readers to "enjoy life" (2:24a; 12:13a, etc.) and to "fear God" (2:24b-26).  The conclusion also tells us to "keep his commandments" (12:13b).</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C596BFDC-1CF3-B846-8258-8ED2F4472B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6D09D79-5BD6-D640-B059-04B4C9CBFCC3}" type="slidenum">
              <a:rPr lang="en-GB" altLang="en-US" sz="1200">
                <a:solidFill>
                  <a:srgbClr val="FFFFFF"/>
                </a:solidFill>
                <a:latin typeface="Comic Sans MS" panose="030F0902030302020204" pitchFamily="66" charset="0"/>
              </a:rPr>
              <a:pPr/>
              <a:t>22</a:t>
            </a:fld>
            <a:endParaRPr lang="en-GB" altLang="en-US" sz="1200">
              <a:solidFill>
                <a:srgbClr val="FFFFFF"/>
              </a:solidFill>
              <a:latin typeface="Comic Sans MS" panose="030F0902030302020204" pitchFamily="66" charset="0"/>
            </a:endParaRPr>
          </a:p>
        </p:txBody>
      </p:sp>
      <p:sp>
        <p:nvSpPr>
          <p:cNvPr id="88066" name="Rectangle 1026">
            <a:extLst>
              <a:ext uri="{FF2B5EF4-FFF2-40B4-BE49-F238E27FC236}">
                <a16:creationId xmlns:a16="http://schemas.microsoft.com/office/drawing/2014/main" id="{612982B6-9397-BF4C-A474-C13929E41CE3}"/>
              </a:ext>
            </a:extLst>
          </p:cNvPr>
          <p:cNvSpPr>
            <a:spLocks noGrp="1" noRot="1" noChangeAspect="1" noChangeArrowheads="1"/>
          </p:cNvSpPr>
          <p:nvPr>
            <p:ph type="sldImg"/>
          </p:nvPr>
        </p:nvSpPr>
        <p:spPr>
          <a:solidFill>
            <a:srgbClr val="FFFFFF"/>
          </a:solidFill>
          <a:ln/>
        </p:spPr>
      </p:sp>
      <p:sp>
        <p:nvSpPr>
          <p:cNvPr id="88067" name="Rectangle 1027">
            <a:extLst>
              <a:ext uri="{FF2B5EF4-FFF2-40B4-BE49-F238E27FC236}">
                <a16:creationId xmlns:a16="http://schemas.microsoft.com/office/drawing/2014/main" id="{2F51AAFC-F748-4C45-9093-24D8B3D2EB3A}"/>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19F58923-A56E-194B-9626-F298FEE45F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BBF458FA-1ABD-D848-8CCD-2DE2739CCF2C}" type="slidenum">
              <a:rPr lang="en-GB" altLang="en-US" sz="1200">
                <a:solidFill>
                  <a:srgbClr val="FFFFFF"/>
                </a:solidFill>
                <a:latin typeface="Comic Sans MS" panose="030F0902030302020204" pitchFamily="66" charset="0"/>
              </a:rPr>
              <a:pPr/>
              <a:t>23</a:t>
            </a:fld>
            <a:endParaRPr lang="en-GB" altLang="en-US" sz="1200">
              <a:solidFill>
                <a:srgbClr val="FFFFFF"/>
              </a:solidFill>
              <a:latin typeface="Comic Sans MS" panose="030F0902030302020204" pitchFamily="66" charset="0"/>
            </a:endParaRPr>
          </a:p>
        </p:txBody>
      </p:sp>
      <p:sp>
        <p:nvSpPr>
          <p:cNvPr id="90114" name="Rectangle 1026">
            <a:extLst>
              <a:ext uri="{FF2B5EF4-FFF2-40B4-BE49-F238E27FC236}">
                <a16:creationId xmlns:a16="http://schemas.microsoft.com/office/drawing/2014/main" id="{0DB5E5FA-F45B-7343-906F-9B445390C1BB}"/>
              </a:ext>
            </a:extLst>
          </p:cNvPr>
          <p:cNvSpPr>
            <a:spLocks noGrp="1" noRot="1" noChangeAspect="1" noChangeArrowheads="1"/>
          </p:cNvSpPr>
          <p:nvPr>
            <p:ph type="sldImg"/>
          </p:nvPr>
        </p:nvSpPr>
        <p:spPr>
          <a:solidFill>
            <a:srgbClr val="FFFFFF"/>
          </a:solidFill>
          <a:ln/>
        </p:spPr>
      </p:sp>
      <p:sp>
        <p:nvSpPr>
          <p:cNvPr id="90115" name="Rectangle 1027">
            <a:extLst>
              <a:ext uri="{FF2B5EF4-FFF2-40B4-BE49-F238E27FC236}">
                <a16:creationId xmlns:a16="http://schemas.microsoft.com/office/drawing/2014/main" id="{8C80D806-9398-4A4F-944D-35AA16A22488}"/>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5665A130-E6F8-8B4A-90DD-8B02884EFE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6D7F987-BF96-FC46-8F28-9A3BC8E0651D}" type="slidenum">
              <a:rPr lang="en-GB" altLang="en-US" sz="1200">
                <a:solidFill>
                  <a:srgbClr val="FFFFFF"/>
                </a:solidFill>
                <a:latin typeface="Comic Sans MS" panose="030F0902030302020204" pitchFamily="66" charset="0"/>
              </a:rPr>
              <a:pPr/>
              <a:t>24</a:t>
            </a:fld>
            <a:endParaRPr lang="en-GB" altLang="en-US" sz="1200">
              <a:solidFill>
                <a:srgbClr val="FFFFFF"/>
              </a:solidFill>
              <a:latin typeface="Comic Sans MS" panose="030F0902030302020204" pitchFamily="66" charset="0"/>
            </a:endParaRPr>
          </a:p>
        </p:txBody>
      </p:sp>
      <p:sp>
        <p:nvSpPr>
          <p:cNvPr id="92162" name="Rectangle 1026">
            <a:extLst>
              <a:ext uri="{FF2B5EF4-FFF2-40B4-BE49-F238E27FC236}">
                <a16:creationId xmlns:a16="http://schemas.microsoft.com/office/drawing/2014/main" id="{847824C2-64F4-FD47-96A9-5A3D1E6E3156}"/>
              </a:ext>
            </a:extLst>
          </p:cNvPr>
          <p:cNvSpPr>
            <a:spLocks noGrp="1" noRot="1" noChangeAspect="1" noChangeArrowheads="1"/>
          </p:cNvSpPr>
          <p:nvPr>
            <p:ph type="sldImg"/>
          </p:nvPr>
        </p:nvSpPr>
        <p:spPr>
          <a:solidFill>
            <a:srgbClr val="FFFFFF"/>
          </a:solidFill>
          <a:ln/>
        </p:spPr>
      </p:sp>
      <p:sp>
        <p:nvSpPr>
          <p:cNvPr id="92163" name="Rectangle 1027">
            <a:extLst>
              <a:ext uri="{FF2B5EF4-FFF2-40B4-BE49-F238E27FC236}">
                <a16:creationId xmlns:a16="http://schemas.microsoft.com/office/drawing/2014/main" id="{33BA28CA-B2D1-554C-ADF5-29ABCCBD042E}"/>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7DD3552E-CA3F-3A40-BB9B-79458E0AB7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85BA26E-C08D-C44D-8F94-5C2D1B8EB960}" type="slidenum">
              <a:rPr lang="en-GB" altLang="en-US" sz="1200">
                <a:solidFill>
                  <a:srgbClr val="FFFFFF"/>
                </a:solidFill>
                <a:latin typeface="Comic Sans MS" panose="030F0902030302020204" pitchFamily="66" charset="0"/>
              </a:rPr>
              <a:pPr/>
              <a:t>25</a:t>
            </a:fld>
            <a:endParaRPr lang="en-GB" altLang="en-US" sz="1200">
              <a:solidFill>
                <a:srgbClr val="FFFFFF"/>
              </a:solidFill>
              <a:latin typeface="Comic Sans MS" panose="030F0902030302020204" pitchFamily="66" charset="0"/>
            </a:endParaRPr>
          </a:p>
        </p:txBody>
      </p:sp>
      <p:sp>
        <p:nvSpPr>
          <p:cNvPr id="94210" name="Rectangle 1026">
            <a:extLst>
              <a:ext uri="{FF2B5EF4-FFF2-40B4-BE49-F238E27FC236}">
                <a16:creationId xmlns:a16="http://schemas.microsoft.com/office/drawing/2014/main" id="{A4261A29-D972-5940-B40D-07286938F170}"/>
              </a:ext>
            </a:extLst>
          </p:cNvPr>
          <p:cNvSpPr>
            <a:spLocks noGrp="1" noRot="1" noChangeAspect="1" noChangeArrowheads="1"/>
          </p:cNvSpPr>
          <p:nvPr>
            <p:ph type="sldImg"/>
          </p:nvPr>
        </p:nvSpPr>
        <p:spPr>
          <a:solidFill>
            <a:srgbClr val="FFFFFF"/>
          </a:solidFill>
          <a:ln/>
        </p:spPr>
      </p:sp>
      <p:sp>
        <p:nvSpPr>
          <p:cNvPr id="94211" name="Rectangle 1027">
            <a:extLst>
              <a:ext uri="{FF2B5EF4-FFF2-40B4-BE49-F238E27FC236}">
                <a16:creationId xmlns:a16="http://schemas.microsoft.com/office/drawing/2014/main" id="{887A75A8-AE8A-8B47-A092-30EE1A4F7E55}"/>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7A9A9BA9-E938-7B40-A514-88CB7F8BE2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8072ED1-880D-AE4A-B4CF-FB8A5138432D}" type="slidenum">
              <a:rPr lang="en-GB" altLang="en-US" sz="1200">
                <a:solidFill>
                  <a:srgbClr val="FFFFFF"/>
                </a:solidFill>
                <a:latin typeface="Comic Sans MS" panose="030F0902030302020204" pitchFamily="66" charset="0"/>
              </a:rPr>
              <a:pPr/>
              <a:t>26</a:t>
            </a:fld>
            <a:endParaRPr lang="en-GB" altLang="en-US" sz="1200">
              <a:solidFill>
                <a:srgbClr val="FFFFFF"/>
              </a:solidFill>
              <a:latin typeface="Comic Sans MS" panose="030F0902030302020204" pitchFamily="66" charset="0"/>
            </a:endParaRPr>
          </a:p>
        </p:txBody>
      </p:sp>
      <p:sp>
        <p:nvSpPr>
          <p:cNvPr id="96258" name="Rectangle 1026">
            <a:extLst>
              <a:ext uri="{FF2B5EF4-FFF2-40B4-BE49-F238E27FC236}">
                <a16:creationId xmlns:a16="http://schemas.microsoft.com/office/drawing/2014/main" id="{9090838C-8223-A240-BF8A-22397E1C7500}"/>
              </a:ext>
            </a:extLst>
          </p:cNvPr>
          <p:cNvSpPr>
            <a:spLocks noGrp="1" noRot="1" noChangeAspect="1" noChangeArrowheads="1"/>
          </p:cNvSpPr>
          <p:nvPr>
            <p:ph type="sldImg"/>
          </p:nvPr>
        </p:nvSpPr>
        <p:spPr>
          <a:solidFill>
            <a:srgbClr val="FFFFFF"/>
          </a:solidFill>
          <a:ln/>
        </p:spPr>
      </p:sp>
      <p:sp>
        <p:nvSpPr>
          <p:cNvPr id="96259" name="Rectangle 1027">
            <a:extLst>
              <a:ext uri="{FF2B5EF4-FFF2-40B4-BE49-F238E27FC236}">
                <a16:creationId xmlns:a16="http://schemas.microsoft.com/office/drawing/2014/main" id="{2CD27728-F976-D048-AC28-E55A05876457}"/>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CF6457FA-13A6-3A40-8C5B-C15D1EC87F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9C6A9BC-1C89-684D-B43D-EF376C07B2C4}" type="slidenum">
              <a:rPr lang="en-GB" altLang="en-US" sz="1200">
                <a:solidFill>
                  <a:srgbClr val="FFFFFF"/>
                </a:solidFill>
                <a:latin typeface="Comic Sans MS" panose="030F0902030302020204" pitchFamily="66" charset="0"/>
              </a:rPr>
              <a:pPr/>
              <a:t>27</a:t>
            </a:fld>
            <a:endParaRPr lang="en-GB" altLang="en-US" sz="1200">
              <a:solidFill>
                <a:srgbClr val="FFFFFF"/>
              </a:solidFill>
              <a:latin typeface="Comic Sans MS" panose="030F0902030302020204" pitchFamily="66" charset="0"/>
            </a:endParaRPr>
          </a:p>
        </p:txBody>
      </p:sp>
      <p:sp>
        <p:nvSpPr>
          <p:cNvPr id="98306" name="Rectangle 1026">
            <a:extLst>
              <a:ext uri="{FF2B5EF4-FFF2-40B4-BE49-F238E27FC236}">
                <a16:creationId xmlns:a16="http://schemas.microsoft.com/office/drawing/2014/main" id="{C264AFCF-BC3D-5C49-A65A-91A138CA84FB}"/>
              </a:ext>
            </a:extLst>
          </p:cNvPr>
          <p:cNvSpPr>
            <a:spLocks noGrp="1" noRot="1" noChangeAspect="1" noChangeArrowheads="1"/>
          </p:cNvSpPr>
          <p:nvPr>
            <p:ph type="sldImg"/>
          </p:nvPr>
        </p:nvSpPr>
        <p:spPr>
          <a:solidFill>
            <a:srgbClr val="FFFFFF"/>
          </a:solidFill>
          <a:ln/>
        </p:spPr>
      </p:sp>
      <p:sp>
        <p:nvSpPr>
          <p:cNvPr id="98307" name="Rectangle 1027">
            <a:extLst>
              <a:ext uri="{FF2B5EF4-FFF2-40B4-BE49-F238E27FC236}">
                <a16:creationId xmlns:a16="http://schemas.microsoft.com/office/drawing/2014/main" id="{39853D45-C8BE-A54C-B92A-555ADA0050C3}"/>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a:extLst>
              <a:ext uri="{FF2B5EF4-FFF2-40B4-BE49-F238E27FC236}">
                <a16:creationId xmlns:a16="http://schemas.microsoft.com/office/drawing/2014/main" id="{0F865C1B-C63C-0F41-A277-C060BA96E7A1}"/>
              </a:ext>
            </a:extLst>
          </p:cNvPr>
          <p:cNvSpPr>
            <a:spLocks noGrp="1" noRot="1" noChangeAspect="1"/>
          </p:cNvSpPr>
          <p:nvPr>
            <p:ph type="sldImg"/>
          </p:nvPr>
        </p:nvSpPr>
        <p:spPr>
          <a:ln/>
        </p:spPr>
      </p:sp>
      <p:sp>
        <p:nvSpPr>
          <p:cNvPr id="100354" name="Notes Placeholder 2">
            <a:extLst>
              <a:ext uri="{FF2B5EF4-FFF2-40B4-BE49-F238E27FC236}">
                <a16:creationId xmlns:a16="http://schemas.microsoft.com/office/drawing/2014/main" id="{BFF4F4F1-D34F-1D42-9AC5-41A979C4EC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cs typeface="Geneva" panose="020B0503030404040204" pitchFamily="34" charset="0"/>
              </a:rPr>
              <a:t>For </a:t>
            </a:r>
            <a:r>
              <a:rPr lang="en-US" altLang="ja-JP">
                <a:latin typeface="Times New Roman" panose="02020603050405020304" pitchFamily="18" charset="0"/>
                <a:ea typeface="ＭＳ Ｐゴシック" panose="020B0600070205080204" pitchFamily="34" charset="-128"/>
                <a:cs typeface="Geneva" panose="020B0503030404040204" pitchFamily="34" charset="0"/>
              </a:rPr>
              <a:t>"</a:t>
            </a:r>
            <a:r>
              <a:rPr lang="en-US" altLang="en-US">
                <a:latin typeface="Times New Roman" panose="02020603050405020304" pitchFamily="18" charset="0"/>
                <a:ea typeface="ＭＳ Ｐゴシック" panose="020B0600070205080204" pitchFamily="34" charset="-128"/>
                <a:cs typeface="Geneva" panose="020B0503030404040204" pitchFamily="34" charset="0"/>
              </a:rPr>
              <a:t>fleeting</a:t>
            </a:r>
            <a:r>
              <a:rPr lang="en-US" altLang="ja-JP">
                <a:latin typeface="Times New Roman" panose="02020603050405020304" pitchFamily="18" charset="0"/>
                <a:ea typeface="ＭＳ Ｐゴシック" panose="020B0600070205080204" pitchFamily="34" charset="-128"/>
                <a:cs typeface="Geneva" panose="020B0503030404040204" pitchFamily="34" charset="0"/>
              </a:rPr>
              <a:t>"</a:t>
            </a:r>
            <a:r>
              <a:rPr lang="en-US" altLang="en-US">
                <a:latin typeface="Times New Roman" panose="02020603050405020304" pitchFamily="18" charset="0"/>
                <a:ea typeface="ＭＳ Ｐゴシック" panose="020B0600070205080204" pitchFamily="34" charset="-128"/>
                <a:cs typeface="Geneva" panose="020B0503030404040204" pitchFamily="34" charset="0"/>
              </a:rPr>
              <a:t> meaning, see Tommy Nelson, A</a:t>
            </a:r>
            <a:r>
              <a:rPr lang="en-US" altLang="en-US" i="1">
                <a:latin typeface="Times New Roman" panose="02020603050405020304" pitchFamily="18" charset="0"/>
                <a:ea typeface="ＭＳ Ｐゴシック" panose="020B0600070205080204" pitchFamily="34" charset="-128"/>
                <a:cs typeface="Geneva" panose="020B0503030404040204" pitchFamily="34" charset="0"/>
              </a:rPr>
              <a:t> Life Well Lived: A Study of the Book of Ecclesiastes. </a:t>
            </a:r>
            <a:r>
              <a:rPr lang="en-US" altLang="en-US">
                <a:latin typeface="Times New Roman" panose="02020603050405020304" pitchFamily="18" charset="0"/>
                <a:ea typeface="ＭＳ Ｐゴシック" panose="020B0600070205080204" pitchFamily="34" charset="-128"/>
                <a:cs typeface="Geneva" panose="020B0503030404040204" pitchFamily="34" charset="0"/>
              </a:rPr>
              <a:t>Nashville, TN: B&amp;H Publishing Group, 2005.</a:t>
            </a:r>
          </a:p>
          <a:p>
            <a:r>
              <a:rPr lang="en-US" altLang="en-US">
                <a:latin typeface="Times New Roman" panose="02020603050405020304" pitchFamily="18" charset="0"/>
                <a:ea typeface="ＭＳ Ｐゴシック" panose="020B0600070205080204" pitchFamily="34" charset="-128"/>
                <a:cs typeface="Geneva" panose="020B0503030404040204" pitchFamily="34" charset="0"/>
              </a:rPr>
              <a:t>Radmacher, Earl; Ronald B. Allen &amp; H. Wayne House, eds.  </a:t>
            </a:r>
            <a:r>
              <a:rPr lang="en-US" altLang="en-US" i="1">
                <a:latin typeface="Times New Roman" panose="02020603050405020304" pitchFamily="18" charset="0"/>
                <a:ea typeface="ＭＳ Ｐゴシック" panose="020B0600070205080204" pitchFamily="34" charset="-128"/>
                <a:cs typeface="Geneva" panose="020B0503030404040204" pitchFamily="34" charset="0"/>
              </a:rPr>
              <a:t>Nelson</a:t>
            </a:r>
            <a:r>
              <a:rPr lang="fr-FR" altLang="ja-JP" i="1">
                <a:latin typeface="Times New Roman" panose="02020603050405020304" pitchFamily="18" charset="0"/>
                <a:ea typeface="ＭＳ Ｐゴシック" panose="020B0600070205080204" pitchFamily="34" charset="-128"/>
                <a:cs typeface="Geneva" panose="020B0503030404040204" pitchFamily="34" charset="0"/>
              </a:rPr>
              <a:t>'</a:t>
            </a:r>
            <a:r>
              <a:rPr lang="en-US" altLang="en-US" i="1">
                <a:latin typeface="Times New Roman" panose="02020603050405020304" pitchFamily="18" charset="0"/>
                <a:ea typeface="ＭＳ Ｐゴシック" panose="020B0600070205080204" pitchFamily="34" charset="-128"/>
                <a:cs typeface="Geneva" panose="020B0503030404040204" pitchFamily="34" charset="0"/>
              </a:rPr>
              <a:t>s New Illustrated Bible Commentary.  </a:t>
            </a:r>
            <a:r>
              <a:rPr lang="en-US" altLang="en-US">
                <a:latin typeface="Times New Roman" panose="02020603050405020304" pitchFamily="18" charset="0"/>
                <a:ea typeface="ＭＳ Ｐゴシック" panose="020B0600070205080204" pitchFamily="34" charset="-128"/>
                <a:cs typeface="Geneva" panose="020B0503030404040204" pitchFamily="34" charset="0"/>
              </a:rPr>
              <a:t>Nashville, TN: Thomas Nelson Publishers, 1999.</a:t>
            </a:r>
          </a:p>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
        <p:nvSpPr>
          <p:cNvPr id="100355" name="Slide Number Placeholder 3">
            <a:extLst>
              <a:ext uri="{FF2B5EF4-FFF2-40B4-BE49-F238E27FC236}">
                <a16:creationId xmlns:a16="http://schemas.microsoft.com/office/drawing/2014/main" id="{0337D5D8-D888-5141-BCEE-9A8464AC95E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E4A909A-DD34-714D-ADAE-7A609F81CA14}" type="slidenum">
              <a:rPr lang="en-US" altLang="en-US" sz="1200"/>
              <a:pPr/>
              <a:t>28</a:t>
            </a:fld>
            <a:endParaRPr lang="en-US" alt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A50D3DA2-860D-5943-81FD-09C88EF182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A3B4C80-6CA9-A143-A46A-0929257705A2}" type="slidenum">
              <a:rPr lang="en-GB" altLang="en-US" sz="1200">
                <a:solidFill>
                  <a:srgbClr val="FFFFFF"/>
                </a:solidFill>
                <a:latin typeface="Comic Sans MS" panose="030F0902030302020204" pitchFamily="66" charset="0"/>
              </a:rPr>
              <a:pPr/>
              <a:t>29</a:t>
            </a:fld>
            <a:endParaRPr lang="en-GB" altLang="en-US" sz="1200">
              <a:solidFill>
                <a:srgbClr val="FFFFFF"/>
              </a:solidFill>
              <a:latin typeface="Comic Sans MS" panose="030F0902030302020204" pitchFamily="66" charset="0"/>
            </a:endParaRPr>
          </a:p>
        </p:txBody>
      </p:sp>
      <p:sp>
        <p:nvSpPr>
          <p:cNvPr id="102402" name="Rectangle 1026">
            <a:extLst>
              <a:ext uri="{FF2B5EF4-FFF2-40B4-BE49-F238E27FC236}">
                <a16:creationId xmlns:a16="http://schemas.microsoft.com/office/drawing/2014/main" id="{9450774B-0A44-5247-9C6E-B757840554C8}"/>
              </a:ext>
            </a:extLst>
          </p:cNvPr>
          <p:cNvSpPr>
            <a:spLocks noGrp="1" noRot="1" noChangeAspect="1" noChangeArrowheads="1"/>
          </p:cNvSpPr>
          <p:nvPr>
            <p:ph type="sldImg"/>
          </p:nvPr>
        </p:nvSpPr>
        <p:spPr>
          <a:solidFill>
            <a:srgbClr val="FFFFFF"/>
          </a:solidFill>
          <a:ln/>
        </p:spPr>
      </p:sp>
      <p:sp>
        <p:nvSpPr>
          <p:cNvPr id="102403" name="Rectangle 1027">
            <a:extLst>
              <a:ext uri="{FF2B5EF4-FFF2-40B4-BE49-F238E27FC236}">
                <a16:creationId xmlns:a16="http://schemas.microsoft.com/office/drawing/2014/main" id="{2F9DF32E-F9C8-AF4C-87F5-C60E860E52E2}"/>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29191804-04DA-DD46-BC80-AE8E58A0C0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9D87B8A-A95D-E142-B23D-50B1C7DEE100}" type="slidenum">
              <a:rPr lang="en-GB" altLang="en-US" sz="1200">
                <a:solidFill>
                  <a:srgbClr val="FFFFFF"/>
                </a:solidFill>
                <a:latin typeface="Comic Sans MS" panose="030F0902030302020204" pitchFamily="66" charset="0"/>
              </a:rPr>
              <a:pPr/>
              <a:t>3</a:t>
            </a:fld>
            <a:endParaRPr lang="en-GB" altLang="en-US" sz="1200">
              <a:solidFill>
                <a:srgbClr val="FFFFFF"/>
              </a:solidFill>
              <a:latin typeface="Comic Sans MS" panose="030F0902030302020204" pitchFamily="66" charset="0"/>
            </a:endParaRPr>
          </a:p>
        </p:txBody>
      </p:sp>
      <p:sp>
        <p:nvSpPr>
          <p:cNvPr id="49154" name="Rectangle 1026">
            <a:extLst>
              <a:ext uri="{FF2B5EF4-FFF2-40B4-BE49-F238E27FC236}">
                <a16:creationId xmlns:a16="http://schemas.microsoft.com/office/drawing/2014/main" id="{3C8040CB-33D7-6C40-AA4B-0C2447C8347B}"/>
              </a:ext>
            </a:extLst>
          </p:cNvPr>
          <p:cNvSpPr>
            <a:spLocks noGrp="1" noRot="1" noChangeAspect="1" noChangeArrowheads="1"/>
          </p:cNvSpPr>
          <p:nvPr>
            <p:ph type="sldImg"/>
          </p:nvPr>
        </p:nvSpPr>
        <p:spPr>
          <a:solidFill>
            <a:srgbClr val="FFFFFF"/>
          </a:solidFill>
          <a:ln/>
        </p:spPr>
      </p:sp>
      <p:sp>
        <p:nvSpPr>
          <p:cNvPr id="49155" name="Rectangle 1027">
            <a:extLst>
              <a:ext uri="{FF2B5EF4-FFF2-40B4-BE49-F238E27FC236}">
                <a16:creationId xmlns:a16="http://schemas.microsoft.com/office/drawing/2014/main" id="{D51D2105-0C93-B441-91D1-30B563A4877B}"/>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E445C765-B064-D748-B191-EDA856F8E4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4531EA7-9ED3-BB4C-B96B-C644959EFB97}" type="slidenum">
              <a:rPr lang="en-GB" altLang="en-US" sz="1200">
                <a:solidFill>
                  <a:srgbClr val="FFFFFF"/>
                </a:solidFill>
                <a:latin typeface="Comic Sans MS" panose="030F0902030302020204" pitchFamily="66" charset="0"/>
              </a:rPr>
              <a:pPr/>
              <a:t>30</a:t>
            </a:fld>
            <a:endParaRPr lang="en-GB" altLang="en-US" sz="1200">
              <a:solidFill>
                <a:srgbClr val="FFFFFF"/>
              </a:solidFill>
              <a:latin typeface="Comic Sans MS" panose="030F0902030302020204" pitchFamily="66" charset="0"/>
            </a:endParaRPr>
          </a:p>
        </p:txBody>
      </p:sp>
      <p:sp>
        <p:nvSpPr>
          <p:cNvPr id="104450" name="Rectangle 1026">
            <a:extLst>
              <a:ext uri="{FF2B5EF4-FFF2-40B4-BE49-F238E27FC236}">
                <a16:creationId xmlns:a16="http://schemas.microsoft.com/office/drawing/2014/main" id="{1325BAE7-8741-0546-9A7A-06E54A32FA2D}"/>
              </a:ext>
            </a:extLst>
          </p:cNvPr>
          <p:cNvSpPr>
            <a:spLocks noGrp="1" noRot="1" noChangeAspect="1" noChangeArrowheads="1"/>
          </p:cNvSpPr>
          <p:nvPr>
            <p:ph type="sldImg"/>
          </p:nvPr>
        </p:nvSpPr>
        <p:spPr>
          <a:solidFill>
            <a:srgbClr val="FFFFFF"/>
          </a:solidFill>
          <a:ln/>
        </p:spPr>
      </p:sp>
      <p:sp>
        <p:nvSpPr>
          <p:cNvPr id="104451" name="Rectangle 1027">
            <a:extLst>
              <a:ext uri="{FF2B5EF4-FFF2-40B4-BE49-F238E27FC236}">
                <a16:creationId xmlns:a16="http://schemas.microsoft.com/office/drawing/2014/main" id="{54ED4F0F-3EF2-FD49-80BE-89BE68C3B400}"/>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F96488C8-7313-AA4D-94ED-27DE0CD762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FDC02BE-0FD2-254A-9B9E-40996E674A40}" type="slidenum">
              <a:rPr lang="en-GB" altLang="en-US" sz="1200">
                <a:solidFill>
                  <a:srgbClr val="FFFFFF"/>
                </a:solidFill>
                <a:latin typeface="Comic Sans MS" panose="030F0902030302020204" pitchFamily="66" charset="0"/>
              </a:rPr>
              <a:pPr/>
              <a:t>31</a:t>
            </a:fld>
            <a:endParaRPr lang="en-GB" altLang="en-US" sz="1200">
              <a:solidFill>
                <a:srgbClr val="FFFFFF"/>
              </a:solidFill>
              <a:latin typeface="Comic Sans MS" panose="030F0902030302020204" pitchFamily="66" charset="0"/>
            </a:endParaRPr>
          </a:p>
        </p:txBody>
      </p:sp>
      <p:sp>
        <p:nvSpPr>
          <p:cNvPr id="106498" name="Rectangle 1026">
            <a:extLst>
              <a:ext uri="{FF2B5EF4-FFF2-40B4-BE49-F238E27FC236}">
                <a16:creationId xmlns:a16="http://schemas.microsoft.com/office/drawing/2014/main" id="{BA49B07A-A59B-F34A-A324-C1D3608DEC35}"/>
              </a:ext>
            </a:extLst>
          </p:cNvPr>
          <p:cNvSpPr>
            <a:spLocks noGrp="1" noRot="1" noChangeAspect="1" noChangeArrowheads="1"/>
          </p:cNvSpPr>
          <p:nvPr>
            <p:ph type="sldImg"/>
          </p:nvPr>
        </p:nvSpPr>
        <p:spPr>
          <a:solidFill>
            <a:srgbClr val="FFFFFF"/>
          </a:solidFill>
          <a:ln/>
        </p:spPr>
      </p:sp>
      <p:sp>
        <p:nvSpPr>
          <p:cNvPr id="106499" name="Rectangle 1027">
            <a:extLst>
              <a:ext uri="{FF2B5EF4-FFF2-40B4-BE49-F238E27FC236}">
                <a16:creationId xmlns:a16="http://schemas.microsoft.com/office/drawing/2014/main" id="{4A89796A-97FD-AE49-BB93-4041F113D0DD}"/>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1E03DE76-D59B-0047-B2CD-617EA60A13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9BE0508-32DE-E64F-8911-A5014D7F1B3B}" type="slidenum">
              <a:rPr lang="en-GB" altLang="en-US" sz="1200">
                <a:solidFill>
                  <a:srgbClr val="FFFFFF"/>
                </a:solidFill>
                <a:latin typeface="Comic Sans MS" panose="030F0902030302020204" pitchFamily="66" charset="0"/>
              </a:rPr>
              <a:pPr/>
              <a:t>32</a:t>
            </a:fld>
            <a:endParaRPr lang="en-GB" altLang="en-US" sz="1200">
              <a:solidFill>
                <a:srgbClr val="FFFFFF"/>
              </a:solidFill>
              <a:latin typeface="Comic Sans MS" panose="030F0902030302020204" pitchFamily="66" charset="0"/>
            </a:endParaRPr>
          </a:p>
        </p:txBody>
      </p:sp>
      <p:sp>
        <p:nvSpPr>
          <p:cNvPr id="108546" name="Rectangle 1026">
            <a:extLst>
              <a:ext uri="{FF2B5EF4-FFF2-40B4-BE49-F238E27FC236}">
                <a16:creationId xmlns:a16="http://schemas.microsoft.com/office/drawing/2014/main" id="{2AFC3A79-7374-2E4B-837B-4C8BE2FD460D}"/>
              </a:ext>
            </a:extLst>
          </p:cNvPr>
          <p:cNvSpPr>
            <a:spLocks noGrp="1" noRot="1" noChangeAspect="1" noChangeArrowheads="1"/>
          </p:cNvSpPr>
          <p:nvPr>
            <p:ph type="sldImg"/>
          </p:nvPr>
        </p:nvSpPr>
        <p:spPr>
          <a:solidFill>
            <a:srgbClr val="FFFFFF"/>
          </a:solidFill>
          <a:ln/>
        </p:spPr>
      </p:sp>
      <p:sp>
        <p:nvSpPr>
          <p:cNvPr id="108547" name="Rectangle 1027">
            <a:extLst>
              <a:ext uri="{FF2B5EF4-FFF2-40B4-BE49-F238E27FC236}">
                <a16:creationId xmlns:a16="http://schemas.microsoft.com/office/drawing/2014/main" id="{38C39FF4-CC93-8140-9588-9286C0B2D436}"/>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339560C7-1240-E649-9D75-69800BDD15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49DE3E0-9C1C-9E45-9113-25790EC7616E}" type="slidenum">
              <a:rPr lang="en-GB" altLang="en-US" sz="1200">
                <a:solidFill>
                  <a:srgbClr val="FFFFFF"/>
                </a:solidFill>
                <a:latin typeface="Comic Sans MS" panose="030F0902030302020204" pitchFamily="66" charset="0"/>
              </a:rPr>
              <a:pPr/>
              <a:t>33</a:t>
            </a:fld>
            <a:endParaRPr lang="en-GB" altLang="en-US" sz="1200">
              <a:solidFill>
                <a:srgbClr val="FFFFFF"/>
              </a:solidFill>
              <a:latin typeface="Comic Sans MS" panose="030F0902030302020204" pitchFamily="66" charset="0"/>
            </a:endParaRPr>
          </a:p>
        </p:txBody>
      </p:sp>
      <p:sp>
        <p:nvSpPr>
          <p:cNvPr id="110594" name="Rectangle 1026">
            <a:extLst>
              <a:ext uri="{FF2B5EF4-FFF2-40B4-BE49-F238E27FC236}">
                <a16:creationId xmlns:a16="http://schemas.microsoft.com/office/drawing/2014/main" id="{C23FED0D-1FD9-F548-9C67-DA2D4E6181B3}"/>
              </a:ext>
            </a:extLst>
          </p:cNvPr>
          <p:cNvSpPr>
            <a:spLocks noGrp="1" noRot="1" noChangeAspect="1" noChangeArrowheads="1"/>
          </p:cNvSpPr>
          <p:nvPr>
            <p:ph type="sldImg"/>
          </p:nvPr>
        </p:nvSpPr>
        <p:spPr>
          <a:solidFill>
            <a:srgbClr val="FFFFFF"/>
          </a:solidFill>
          <a:ln/>
        </p:spPr>
      </p:sp>
      <p:sp>
        <p:nvSpPr>
          <p:cNvPr id="110595" name="Rectangle 1027">
            <a:extLst>
              <a:ext uri="{FF2B5EF4-FFF2-40B4-BE49-F238E27FC236}">
                <a16:creationId xmlns:a16="http://schemas.microsoft.com/office/drawing/2014/main" id="{01E49816-1BA4-4040-9184-BF41A7F2FD48}"/>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7EEDB71-9A19-7B4D-BB01-25410C6265CD}"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228354" name="Rectangle 1026"/>
          <p:cNvSpPr>
            <a:spLocks noGrp="1" noRot="1" noChangeAspect="1" noChangeArrowheads="1"/>
          </p:cNvSpPr>
          <p:nvPr>
            <p:ph type="sldImg"/>
          </p:nvPr>
        </p:nvSpPr>
        <p:spPr>
          <a:solidFill>
            <a:srgbClr val="FFFFFF"/>
          </a:solidFill>
          <a:ln/>
        </p:spPr>
      </p:sp>
      <p:sp>
        <p:nvSpPr>
          <p:cNvPr id="2283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0618998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7A45090F-DF4C-A24F-A12A-2CEC85F5B8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3A29310-40A2-7F49-AD4C-7938304B2E1A}" type="slidenum">
              <a:rPr lang="en-GB" altLang="en-US" sz="1200">
                <a:solidFill>
                  <a:srgbClr val="FFFFFF"/>
                </a:solidFill>
                <a:latin typeface="Comic Sans MS" panose="030F0902030302020204" pitchFamily="66" charset="0"/>
              </a:rPr>
              <a:pPr/>
              <a:t>35</a:t>
            </a:fld>
            <a:endParaRPr lang="en-GB" altLang="en-US" sz="1200">
              <a:solidFill>
                <a:srgbClr val="FFFFFF"/>
              </a:solidFill>
              <a:latin typeface="Comic Sans MS" panose="030F0902030302020204" pitchFamily="66" charset="0"/>
            </a:endParaRPr>
          </a:p>
        </p:txBody>
      </p:sp>
      <p:sp>
        <p:nvSpPr>
          <p:cNvPr id="114690" name="Rectangle 1026">
            <a:extLst>
              <a:ext uri="{FF2B5EF4-FFF2-40B4-BE49-F238E27FC236}">
                <a16:creationId xmlns:a16="http://schemas.microsoft.com/office/drawing/2014/main" id="{C07C75F0-F0BC-174D-A126-C53AB33F127E}"/>
              </a:ext>
            </a:extLst>
          </p:cNvPr>
          <p:cNvSpPr>
            <a:spLocks noGrp="1" noRot="1" noChangeAspect="1" noChangeArrowheads="1"/>
          </p:cNvSpPr>
          <p:nvPr>
            <p:ph type="sldImg"/>
          </p:nvPr>
        </p:nvSpPr>
        <p:spPr>
          <a:solidFill>
            <a:srgbClr val="FFFFFF"/>
          </a:solidFill>
          <a:ln/>
        </p:spPr>
      </p:sp>
      <p:sp>
        <p:nvSpPr>
          <p:cNvPr id="114691" name="Rectangle 1027">
            <a:extLst>
              <a:ext uri="{FF2B5EF4-FFF2-40B4-BE49-F238E27FC236}">
                <a16:creationId xmlns:a16="http://schemas.microsoft.com/office/drawing/2014/main" id="{6827E273-DDC2-BC40-8584-BAD55085635A}"/>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5830F532-73C8-E141-8E1A-AF676C9008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1F4D3FE-8C44-1C41-883A-46F588654901}" type="slidenum">
              <a:rPr lang="en-GB" altLang="en-US" sz="1200">
                <a:solidFill>
                  <a:srgbClr val="FFFFFF"/>
                </a:solidFill>
                <a:latin typeface="Comic Sans MS" panose="030F0902030302020204" pitchFamily="66" charset="0"/>
              </a:rPr>
              <a:pPr/>
              <a:t>36</a:t>
            </a:fld>
            <a:endParaRPr lang="en-GB" altLang="en-US" sz="1200">
              <a:solidFill>
                <a:srgbClr val="FFFFFF"/>
              </a:solidFill>
              <a:latin typeface="Comic Sans MS" panose="030F0902030302020204" pitchFamily="66" charset="0"/>
            </a:endParaRPr>
          </a:p>
        </p:txBody>
      </p:sp>
      <p:sp>
        <p:nvSpPr>
          <p:cNvPr id="116738" name="Rectangle 1026">
            <a:extLst>
              <a:ext uri="{FF2B5EF4-FFF2-40B4-BE49-F238E27FC236}">
                <a16:creationId xmlns:a16="http://schemas.microsoft.com/office/drawing/2014/main" id="{03F34C7D-29D9-D841-9CC6-0221C0009A22}"/>
              </a:ext>
            </a:extLst>
          </p:cNvPr>
          <p:cNvSpPr>
            <a:spLocks noGrp="1" noRot="1" noChangeAspect="1" noChangeArrowheads="1"/>
          </p:cNvSpPr>
          <p:nvPr>
            <p:ph type="sldImg"/>
          </p:nvPr>
        </p:nvSpPr>
        <p:spPr>
          <a:solidFill>
            <a:srgbClr val="FFFFFF"/>
          </a:solidFill>
          <a:ln/>
        </p:spPr>
      </p:sp>
      <p:sp>
        <p:nvSpPr>
          <p:cNvPr id="116739" name="Rectangle 1027">
            <a:extLst>
              <a:ext uri="{FF2B5EF4-FFF2-40B4-BE49-F238E27FC236}">
                <a16:creationId xmlns:a16="http://schemas.microsoft.com/office/drawing/2014/main" id="{A854182E-FA10-4C47-849D-D283C5525CC2}"/>
              </a:ext>
            </a:extLst>
          </p:cNvPr>
          <p:cNvSpPr>
            <a:spLocks noGrp="1" noChangeArrowheads="1"/>
          </p:cNvSpPr>
          <p:nvPr>
            <p:ph type="body" idx="1"/>
          </p:nvPr>
        </p:nvSpPr>
        <p:spPr>
          <a:solidFill>
            <a:srgbClr val="FFFFFF"/>
          </a:solidFill>
          <a:ln>
            <a:solidFill>
              <a:srgbClr val="000000"/>
            </a:solidFill>
          </a:ln>
        </p:spPr>
        <p:txBody>
          <a:bodyPr/>
          <a:lstStyle/>
          <a:p>
            <a:r>
              <a:rPr lang="en-US" altLang="en-US">
                <a:latin typeface="Times New Roman" panose="02020603050405020304" pitchFamily="18" charset="0"/>
                <a:ea typeface="ＭＳ Ｐゴシック" panose="020B0600070205080204" pitchFamily="34" charset="-128"/>
                <a:cs typeface="Geneva" panose="020B0503030404040204" pitchFamily="34" charset="0"/>
              </a:rPr>
              <a:t>http://churchsermonseriesideas.com/?s=ecclesiastes image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6777F1FB-5E4E-E044-9305-77D713926F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56A38D0-38A2-914C-9A6E-7CE75029BC77}" type="slidenum">
              <a:rPr lang="en-GB" altLang="en-US" sz="1200">
                <a:solidFill>
                  <a:srgbClr val="FFFFFF"/>
                </a:solidFill>
                <a:latin typeface="Comic Sans MS" panose="030F0902030302020204" pitchFamily="66" charset="0"/>
              </a:rPr>
              <a:pPr/>
              <a:t>37</a:t>
            </a:fld>
            <a:endParaRPr lang="en-GB" altLang="en-US" sz="1200">
              <a:solidFill>
                <a:srgbClr val="FFFFFF"/>
              </a:solidFill>
              <a:latin typeface="Comic Sans MS" panose="030F0902030302020204" pitchFamily="66" charset="0"/>
            </a:endParaRPr>
          </a:p>
        </p:txBody>
      </p:sp>
      <p:sp>
        <p:nvSpPr>
          <p:cNvPr id="118786" name="Rectangle 1026">
            <a:extLst>
              <a:ext uri="{FF2B5EF4-FFF2-40B4-BE49-F238E27FC236}">
                <a16:creationId xmlns:a16="http://schemas.microsoft.com/office/drawing/2014/main" id="{659FF97E-380C-244C-9A88-B782282047D8}"/>
              </a:ext>
            </a:extLst>
          </p:cNvPr>
          <p:cNvSpPr>
            <a:spLocks noGrp="1" noRot="1" noChangeAspect="1" noChangeArrowheads="1"/>
          </p:cNvSpPr>
          <p:nvPr>
            <p:ph type="sldImg"/>
          </p:nvPr>
        </p:nvSpPr>
        <p:spPr>
          <a:solidFill>
            <a:srgbClr val="FFFFFF"/>
          </a:solidFill>
          <a:ln/>
        </p:spPr>
      </p:sp>
      <p:sp>
        <p:nvSpPr>
          <p:cNvPr id="118787" name="Rectangle 1027">
            <a:extLst>
              <a:ext uri="{FF2B5EF4-FFF2-40B4-BE49-F238E27FC236}">
                <a16:creationId xmlns:a16="http://schemas.microsoft.com/office/drawing/2014/main" id="{16842C1E-B16C-5F46-9DC8-7FCA9B12B88C}"/>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18E3DF81-FE59-B94F-BB51-D8A85F07EE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8A0250F-544C-EA4E-B2FB-B12BE15E8CFD}" type="slidenum">
              <a:rPr lang="en-GB" altLang="en-US" sz="1200">
                <a:solidFill>
                  <a:srgbClr val="FFFFFF"/>
                </a:solidFill>
                <a:latin typeface="Comic Sans MS" panose="030F0902030302020204" pitchFamily="66" charset="0"/>
              </a:rPr>
              <a:pPr/>
              <a:t>38</a:t>
            </a:fld>
            <a:endParaRPr lang="en-GB" altLang="en-US" sz="1200">
              <a:solidFill>
                <a:srgbClr val="FFFFFF"/>
              </a:solidFill>
              <a:latin typeface="Comic Sans MS" panose="030F0902030302020204" pitchFamily="66" charset="0"/>
            </a:endParaRPr>
          </a:p>
        </p:txBody>
      </p:sp>
      <p:sp>
        <p:nvSpPr>
          <p:cNvPr id="120834" name="Rectangle 1026">
            <a:extLst>
              <a:ext uri="{FF2B5EF4-FFF2-40B4-BE49-F238E27FC236}">
                <a16:creationId xmlns:a16="http://schemas.microsoft.com/office/drawing/2014/main" id="{22CCB51A-5274-6A44-BF3B-AEEAA68EF5DF}"/>
              </a:ext>
            </a:extLst>
          </p:cNvPr>
          <p:cNvSpPr>
            <a:spLocks noGrp="1" noRot="1" noChangeAspect="1" noChangeArrowheads="1"/>
          </p:cNvSpPr>
          <p:nvPr>
            <p:ph type="sldImg"/>
          </p:nvPr>
        </p:nvSpPr>
        <p:spPr>
          <a:solidFill>
            <a:srgbClr val="FFFFFF"/>
          </a:solidFill>
          <a:ln/>
        </p:spPr>
      </p:sp>
      <p:sp>
        <p:nvSpPr>
          <p:cNvPr id="120835" name="Rectangle 1027">
            <a:extLst>
              <a:ext uri="{FF2B5EF4-FFF2-40B4-BE49-F238E27FC236}">
                <a16:creationId xmlns:a16="http://schemas.microsoft.com/office/drawing/2014/main" id="{50C9D03F-258C-0540-B1DE-B9CB7B192F66}"/>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A4FB8413-EDF4-DA4D-9FD5-7619E9EA90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160F56C-96BE-F84A-9441-531289D2862A}" type="slidenum">
              <a:rPr lang="en-US" altLang="en-US" sz="1200"/>
              <a:pPr/>
              <a:t>39</a:t>
            </a:fld>
            <a:endParaRPr lang="en-US" altLang="en-US" sz="1200"/>
          </a:p>
        </p:txBody>
      </p:sp>
      <p:sp>
        <p:nvSpPr>
          <p:cNvPr id="122882" name="Rectangle 2">
            <a:extLst>
              <a:ext uri="{FF2B5EF4-FFF2-40B4-BE49-F238E27FC236}">
                <a16:creationId xmlns:a16="http://schemas.microsoft.com/office/drawing/2014/main" id="{2392F7CB-5BDC-FF4E-85CF-9CF6BB797702}"/>
              </a:ext>
            </a:extLst>
          </p:cNvPr>
          <p:cNvSpPr>
            <a:spLocks noChangeArrowheads="1"/>
          </p:cNvSpPr>
          <p:nvPr>
            <p:ph type="sldImg"/>
          </p:nvPr>
        </p:nvSpPr>
        <p:spPr>
          <a:solidFill>
            <a:srgbClr val="FFFFFF"/>
          </a:solidFill>
          <a:ln/>
        </p:spPr>
      </p:sp>
      <p:sp>
        <p:nvSpPr>
          <p:cNvPr id="122883" name="Rectangle 3">
            <a:extLst>
              <a:ext uri="{FF2B5EF4-FFF2-40B4-BE49-F238E27FC236}">
                <a16:creationId xmlns:a16="http://schemas.microsoft.com/office/drawing/2014/main" id="{3AB28CE1-3EC5-6045-BAE8-61D56200A009}"/>
              </a:ext>
            </a:extLst>
          </p:cNvPr>
          <p:cNvSpPr>
            <a:spLocks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676FFC91-2697-EC48-A8F5-90D4D5FDD1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A3F953F-2590-5546-A19D-590316AF959C}" type="slidenum">
              <a:rPr lang="en-GB" altLang="en-US" sz="1200">
                <a:solidFill>
                  <a:srgbClr val="FFFFFF"/>
                </a:solidFill>
                <a:latin typeface="Comic Sans MS" panose="030F0902030302020204" pitchFamily="66" charset="0"/>
              </a:rPr>
              <a:pPr/>
              <a:t>4</a:t>
            </a:fld>
            <a:endParaRPr lang="en-GB" altLang="en-US" sz="1200">
              <a:solidFill>
                <a:srgbClr val="FFFFFF"/>
              </a:solidFill>
              <a:latin typeface="Comic Sans MS" panose="030F0902030302020204" pitchFamily="66" charset="0"/>
            </a:endParaRPr>
          </a:p>
        </p:txBody>
      </p:sp>
      <p:sp>
        <p:nvSpPr>
          <p:cNvPr id="51202" name="Rectangle 1026">
            <a:extLst>
              <a:ext uri="{FF2B5EF4-FFF2-40B4-BE49-F238E27FC236}">
                <a16:creationId xmlns:a16="http://schemas.microsoft.com/office/drawing/2014/main" id="{1B78967B-DF5D-B14F-BFB8-3E37C5F6903F}"/>
              </a:ext>
            </a:extLst>
          </p:cNvPr>
          <p:cNvSpPr>
            <a:spLocks noGrp="1" noRot="1" noChangeAspect="1" noChangeArrowheads="1"/>
          </p:cNvSpPr>
          <p:nvPr>
            <p:ph type="sldImg"/>
          </p:nvPr>
        </p:nvSpPr>
        <p:spPr>
          <a:solidFill>
            <a:srgbClr val="FFFFFF"/>
          </a:solidFill>
          <a:ln/>
        </p:spPr>
      </p:sp>
      <p:sp>
        <p:nvSpPr>
          <p:cNvPr id="51203" name="Rectangle 1027">
            <a:extLst>
              <a:ext uri="{FF2B5EF4-FFF2-40B4-BE49-F238E27FC236}">
                <a16:creationId xmlns:a16="http://schemas.microsoft.com/office/drawing/2014/main" id="{FCF4DED3-9BF9-E94D-85EB-2161CCD9426B}"/>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A116FBD6-8F4B-B647-91CD-6822FEEF06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E7CC1FD-8F52-4D41-9B38-E8291AA87F60}" type="slidenum">
              <a:rPr lang="en-US" altLang="en-US" sz="1200"/>
              <a:pPr/>
              <a:t>40</a:t>
            </a:fld>
            <a:endParaRPr lang="en-US" altLang="en-US" sz="1200"/>
          </a:p>
        </p:txBody>
      </p:sp>
      <p:sp>
        <p:nvSpPr>
          <p:cNvPr id="124930" name="Rectangle 2">
            <a:extLst>
              <a:ext uri="{FF2B5EF4-FFF2-40B4-BE49-F238E27FC236}">
                <a16:creationId xmlns:a16="http://schemas.microsoft.com/office/drawing/2014/main" id="{3E1C726A-F905-5041-9353-2740445DA405}"/>
              </a:ext>
            </a:extLst>
          </p:cNvPr>
          <p:cNvSpPr>
            <a:spLocks noChangeArrowheads="1" noTextEdit="1"/>
          </p:cNvSpPr>
          <p:nvPr>
            <p:ph type="sldImg"/>
          </p:nvPr>
        </p:nvSpPr>
        <p:spPr>
          <a:ln/>
        </p:spPr>
      </p:sp>
      <p:sp>
        <p:nvSpPr>
          <p:cNvPr id="124931" name="Rectangle 3">
            <a:extLst>
              <a:ext uri="{FF2B5EF4-FFF2-40B4-BE49-F238E27FC236}">
                <a16:creationId xmlns:a16="http://schemas.microsoft.com/office/drawing/2014/main" id="{08B92C46-6124-F34A-85B2-5F77E53790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63D4A0AF-8F1F-4540-B271-CF143D4CC1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39FB94B-18F6-C94A-B629-D156E7644E70}" type="slidenum">
              <a:rPr lang="en-GB" altLang="en-US" sz="1200">
                <a:solidFill>
                  <a:srgbClr val="FFFFFF"/>
                </a:solidFill>
                <a:latin typeface="Comic Sans MS" panose="030F0902030302020204" pitchFamily="66" charset="0"/>
              </a:rPr>
              <a:pPr/>
              <a:t>41</a:t>
            </a:fld>
            <a:endParaRPr lang="en-GB" altLang="en-US" sz="1200">
              <a:solidFill>
                <a:srgbClr val="FFFFFF"/>
              </a:solidFill>
              <a:latin typeface="Comic Sans MS" panose="030F0902030302020204" pitchFamily="66" charset="0"/>
            </a:endParaRPr>
          </a:p>
        </p:txBody>
      </p:sp>
      <p:sp>
        <p:nvSpPr>
          <p:cNvPr id="126978" name="Rectangle 1026">
            <a:extLst>
              <a:ext uri="{FF2B5EF4-FFF2-40B4-BE49-F238E27FC236}">
                <a16:creationId xmlns:a16="http://schemas.microsoft.com/office/drawing/2014/main" id="{788E6323-BA81-D546-A6D2-29491EBA0E74}"/>
              </a:ext>
            </a:extLst>
          </p:cNvPr>
          <p:cNvSpPr>
            <a:spLocks noGrp="1" noRot="1" noChangeAspect="1" noChangeArrowheads="1"/>
          </p:cNvSpPr>
          <p:nvPr>
            <p:ph type="sldImg"/>
          </p:nvPr>
        </p:nvSpPr>
        <p:spPr>
          <a:solidFill>
            <a:srgbClr val="FFFFFF"/>
          </a:solidFill>
          <a:ln/>
        </p:spPr>
      </p:sp>
      <p:sp>
        <p:nvSpPr>
          <p:cNvPr id="126979" name="Rectangle 1027">
            <a:extLst>
              <a:ext uri="{FF2B5EF4-FFF2-40B4-BE49-F238E27FC236}">
                <a16:creationId xmlns:a16="http://schemas.microsoft.com/office/drawing/2014/main" id="{41105C97-4E86-D544-8BEC-DF93C81738A4}"/>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ECFA4A49-13DE-AC4D-96DA-2CF4C75DC7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E865314-8417-354B-9107-F2026F0408A2}" type="slidenum">
              <a:rPr lang="en-GB" altLang="en-US" sz="1200">
                <a:solidFill>
                  <a:srgbClr val="FFFFFF"/>
                </a:solidFill>
                <a:latin typeface="Comic Sans MS" panose="030F0902030302020204" pitchFamily="66" charset="0"/>
              </a:rPr>
              <a:pPr/>
              <a:t>42</a:t>
            </a:fld>
            <a:endParaRPr lang="en-GB" altLang="en-US" sz="1200">
              <a:solidFill>
                <a:srgbClr val="FFFFFF"/>
              </a:solidFill>
              <a:latin typeface="Comic Sans MS" panose="030F0902030302020204" pitchFamily="66" charset="0"/>
            </a:endParaRPr>
          </a:p>
        </p:txBody>
      </p:sp>
      <p:sp>
        <p:nvSpPr>
          <p:cNvPr id="129026" name="Rectangle 1026">
            <a:extLst>
              <a:ext uri="{FF2B5EF4-FFF2-40B4-BE49-F238E27FC236}">
                <a16:creationId xmlns:a16="http://schemas.microsoft.com/office/drawing/2014/main" id="{4C30BDB2-5085-0149-BAEE-E737A3EB43EB}"/>
              </a:ext>
            </a:extLst>
          </p:cNvPr>
          <p:cNvSpPr>
            <a:spLocks noGrp="1" noRot="1" noChangeAspect="1" noChangeArrowheads="1"/>
          </p:cNvSpPr>
          <p:nvPr>
            <p:ph type="sldImg"/>
          </p:nvPr>
        </p:nvSpPr>
        <p:spPr>
          <a:solidFill>
            <a:srgbClr val="FFFFFF"/>
          </a:solidFill>
          <a:ln/>
        </p:spPr>
      </p:sp>
      <p:sp>
        <p:nvSpPr>
          <p:cNvPr id="129027" name="Rectangle 1027">
            <a:extLst>
              <a:ext uri="{FF2B5EF4-FFF2-40B4-BE49-F238E27FC236}">
                <a16:creationId xmlns:a16="http://schemas.microsoft.com/office/drawing/2014/main" id="{5371D1CB-B51F-724D-93BD-F8B03EE8CBD9}"/>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8FA7F183-E152-4A4A-832B-B6AF77F7B4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AFE7924-D96A-4544-A361-E1B8970061DA}" type="slidenum">
              <a:rPr lang="en-GB" altLang="en-US" sz="1200">
                <a:solidFill>
                  <a:srgbClr val="FFFFFF"/>
                </a:solidFill>
                <a:latin typeface="Comic Sans MS" panose="030F0902030302020204" pitchFamily="66" charset="0"/>
              </a:rPr>
              <a:pPr/>
              <a:t>43</a:t>
            </a:fld>
            <a:endParaRPr lang="en-GB" altLang="en-US" sz="1200">
              <a:solidFill>
                <a:srgbClr val="FFFFFF"/>
              </a:solidFill>
              <a:latin typeface="Comic Sans MS" panose="030F0902030302020204" pitchFamily="66" charset="0"/>
            </a:endParaRPr>
          </a:p>
        </p:txBody>
      </p:sp>
      <p:sp>
        <p:nvSpPr>
          <p:cNvPr id="131074" name="Rectangle 1026">
            <a:extLst>
              <a:ext uri="{FF2B5EF4-FFF2-40B4-BE49-F238E27FC236}">
                <a16:creationId xmlns:a16="http://schemas.microsoft.com/office/drawing/2014/main" id="{8F5B0B80-98B1-7E4E-8519-A407F23C59C3}"/>
              </a:ext>
            </a:extLst>
          </p:cNvPr>
          <p:cNvSpPr>
            <a:spLocks noGrp="1" noRot="1" noChangeAspect="1" noChangeArrowheads="1"/>
          </p:cNvSpPr>
          <p:nvPr>
            <p:ph type="sldImg"/>
          </p:nvPr>
        </p:nvSpPr>
        <p:spPr>
          <a:solidFill>
            <a:srgbClr val="FFFFFF"/>
          </a:solidFill>
          <a:ln/>
        </p:spPr>
      </p:sp>
      <p:sp>
        <p:nvSpPr>
          <p:cNvPr id="131075" name="Rectangle 1027">
            <a:extLst>
              <a:ext uri="{FF2B5EF4-FFF2-40B4-BE49-F238E27FC236}">
                <a16:creationId xmlns:a16="http://schemas.microsoft.com/office/drawing/2014/main" id="{65C114DF-563E-CD47-9B54-81088FF3DE6A}"/>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A58BE090-4A9D-4E47-9236-8EDE04CC68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83F9D4B-6737-5442-B460-9D9DE0735FFB}" type="slidenum">
              <a:rPr lang="en-GB" altLang="en-US" sz="1200">
                <a:solidFill>
                  <a:srgbClr val="FFFFFF"/>
                </a:solidFill>
                <a:latin typeface="Comic Sans MS" panose="030F0902030302020204" pitchFamily="66" charset="0"/>
              </a:rPr>
              <a:pPr/>
              <a:t>44</a:t>
            </a:fld>
            <a:endParaRPr lang="en-GB" altLang="en-US" sz="1200">
              <a:solidFill>
                <a:srgbClr val="FFFFFF"/>
              </a:solidFill>
              <a:latin typeface="Comic Sans MS" panose="030F0902030302020204" pitchFamily="66" charset="0"/>
            </a:endParaRPr>
          </a:p>
        </p:txBody>
      </p:sp>
      <p:sp>
        <p:nvSpPr>
          <p:cNvPr id="133122" name="Rectangle 1026">
            <a:extLst>
              <a:ext uri="{FF2B5EF4-FFF2-40B4-BE49-F238E27FC236}">
                <a16:creationId xmlns:a16="http://schemas.microsoft.com/office/drawing/2014/main" id="{3A5C7474-8922-124F-BECF-9CBCFA333281}"/>
              </a:ext>
            </a:extLst>
          </p:cNvPr>
          <p:cNvSpPr>
            <a:spLocks noGrp="1" noRot="1" noChangeAspect="1" noChangeArrowheads="1"/>
          </p:cNvSpPr>
          <p:nvPr>
            <p:ph type="sldImg"/>
          </p:nvPr>
        </p:nvSpPr>
        <p:spPr>
          <a:solidFill>
            <a:srgbClr val="FFFFFF"/>
          </a:solidFill>
          <a:ln/>
        </p:spPr>
      </p:sp>
      <p:sp>
        <p:nvSpPr>
          <p:cNvPr id="133123" name="Rectangle 1027">
            <a:extLst>
              <a:ext uri="{FF2B5EF4-FFF2-40B4-BE49-F238E27FC236}">
                <a16:creationId xmlns:a16="http://schemas.microsoft.com/office/drawing/2014/main" id="{6E35301F-DA5F-204D-A0ED-F94F994962F3}"/>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9A6A2A6B-F45F-3447-A094-EEC647961B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7ACD156-2885-3944-B653-D98F323A0AEC}" type="slidenum">
              <a:rPr lang="en-GB" altLang="en-US" sz="1200">
                <a:solidFill>
                  <a:srgbClr val="FFFFFF"/>
                </a:solidFill>
                <a:latin typeface="Comic Sans MS" panose="030F0902030302020204" pitchFamily="66" charset="0"/>
              </a:rPr>
              <a:pPr/>
              <a:t>45</a:t>
            </a:fld>
            <a:endParaRPr lang="en-GB" altLang="en-US" sz="1200">
              <a:solidFill>
                <a:srgbClr val="FFFFFF"/>
              </a:solidFill>
              <a:latin typeface="Comic Sans MS" panose="030F0902030302020204" pitchFamily="66" charset="0"/>
            </a:endParaRPr>
          </a:p>
        </p:txBody>
      </p:sp>
      <p:sp>
        <p:nvSpPr>
          <p:cNvPr id="135170" name="Rectangle 1026">
            <a:extLst>
              <a:ext uri="{FF2B5EF4-FFF2-40B4-BE49-F238E27FC236}">
                <a16:creationId xmlns:a16="http://schemas.microsoft.com/office/drawing/2014/main" id="{FAEEDA66-5629-034A-AE63-41C6C4BE6F53}"/>
              </a:ext>
            </a:extLst>
          </p:cNvPr>
          <p:cNvSpPr>
            <a:spLocks noGrp="1" noRot="1" noChangeAspect="1" noChangeArrowheads="1"/>
          </p:cNvSpPr>
          <p:nvPr>
            <p:ph type="sldImg"/>
          </p:nvPr>
        </p:nvSpPr>
        <p:spPr>
          <a:solidFill>
            <a:srgbClr val="FFFFFF"/>
          </a:solidFill>
          <a:ln/>
        </p:spPr>
      </p:sp>
      <p:sp>
        <p:nvSpPr>
          <p:cNvPr id="135171" name="Rectangle 1027">
            <a:extLst>
              <a:ext uri="{FF2B5EF4-FFF2-40B4-BE49-F238E27FC236}">
                <a16:creationId xmlns:a16="http://schemas.microsoft.com/office/drawing/2014/main" id="{5A6513DC-D9A2-ED42-BB09-9DC5DCE651A8}"/>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55634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24FF2B73-0F65-BD4C-A970-764A8A2F79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EDBE5F1-3706-184D-B5BB-3158502A3291}" type="slidenum">
              <a:rPr lang="en-GB" altLang="en-US" sz="1200">
                <a:solidFill>
                  <a:srgbClr val="FFFFFF"/>
                </a:solidFill>
                <a:latin typeface="Comic Sans MS" panose="030F0902030302020204" pitchFamily="66" charset="0"/>
              </a:rPr>
              <a:pPr/>
              <a:t>5</a:t>
            </a:fld>
            <a:endParaRPr lang="en-GB" altLang="en-US" sz="1200">
              <a:solidFill>
                <a:srgbClr val="FFFFFF"/>
              </a:solidFill>
              <a:latin typeface="Comic Sans MS" panose="030F0902030302020204" pitchFamily="66" charset="0"/>
            </a:endParaRPr>
          </a:p>
        </p:txBody>
      </p:sp>
      <p:sp>
        <p:nvSpPr>
          <p:cNvPr id="53250" name="Rectangle 1026">
            <a:extLst>
              <a:ext uri="{FF2B5EF4-FFF2-40B4-BE49-F238E27FC236}">
                <a16:creationId xmlns:a16="http://schemas.microsoft.com/office/drawing/2014/main" id="{6C20A031-7D77-794F-9245-5B8382F1CCC5}"/>
              </a:ext>
            </a:extLst>
          </p:cNvPr>
          <p:cNvSpPr>
            <a:spLocks noGrp="1" noRot="1" noChangeAspect="1" noChangeArrowheads="1"/>
          </p:cNvSpPr>
          <p:nvPr>
            <p:ph type="sldImg"/>
          </p:nvPr>
        </p:nvSpPr>
        <p:spPr>
          <a:solidFill>
            <a:srgbClr val="FFFFFF"/>
          </a:solidFill>
          <a:ln/>
        </p:spPr>
      </p:sp>
      <p:sp>
        <p:nvSpPr>
          <p:cNvPr id="53251" name="Rectangle 1027">
            <a:extLst>
              <a:ext uri="{FF2B5EF4-FFF2-40B4-BE49-F238E27FC236}">
                <a16:creationId xmlns:a16="http://schemas.microsoft.com/office/drawing/2014/main" id="{1A4F133E-793B-EA44-B59F-02DF225C33B5}"/>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57590EDA-1120-6246-9096-4672D803CA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637DF16-F982-AD41-B4B2-98C50E6DE141}" type="slidenum">
              <a:rPr lang="en-GB" altLang="en-US" sz="1200">
                <a:solidFill>
                  <a:srgbClr val="FFFFFF"/>
                </a:solidFill>
                <a:latin typeface="Comic Sans MS" panose="030F0902030302020204" pitchFamily="66" charset="0"/>
              </a:rPr>
              <a:pPr/>
              <a:t>6</a:t>
            </a:fld>
            <a:endParaRPr lang="en-GB" altLang="en-US" sz="1200">
              <a:solidFill>
                <a:srgbClr val="FFFFFF"/>
              </a:solidFill>
              <a:latin typeface="Comic Sans MS" panose="030F0902030302020204" pitchFamily="66" charset="0"/>
            </a:endParaRPr>
          </a:p>
        </p:txBody>
      </p:sp>
      <p:sp>
        <p:nvSpPr>
          <p:cNvPr id="55298" name="Rectangle 1026">
            <a:extLst>
              <a:ext uri="{FF2B5EF4-FFF2-40B4-BE49-F238E27FC236}">
                <a16:creationId xmlns:a16="http://schemas.microsoft.com/office/drawing/2014/main" id="{5D195E5D-4DA7-1848-8F7C-3E3A7E354F6B}"/>
              </a:ext>
            </a:extLst>
          </p:cNvPr>
          <p:cNvSpPr>
            <a:spLocks noGrp="1" noRot="1" noChangeAspect="1" noChangeArrowheads="1"/>
          </p:cNvSpPr>
          <p:nvPr>
            <p:ph type="sldImg"/>
          </p:nvPr>
        </p:nvSpPr>
        <p:spPr>
          <a:solidFill>
            <a:srgbClr val="FFFFFF"/>
          </a:solidFill>
          <a:ln/>
        </p:spPr>
      </p:sp>
      <p:sp>
        <p:nvSpPr>
          <p:cNvPr id="55299" name="Rectangle 1027">
            <a:extLst>
              <a:ext uri="{FF2B5EF4-FFF2-40B4-BE49-F238E27FC236}">
                <a16:creationId xmlns:a16="http://schemas.microsoft.com/office/drawing/2014/main" id="{5BCEB177-2F7C-F244-8395-C56929806CFE}"/>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55959B93-A8DF-9F42-80BA-66739A186E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C9A88BB-6B9F-6245-B580-11B33A9C6C7C}" type="slidenum">
              <a:rPr lang="en-GB" altLang="en-US" sz="1200">
                <a:solidFill>
                  <a:srgbClr val="FFFFFF"/>
                </a:solidFill>
                <a:latin typeface="Comic Sans MS" panose="030F0902030302020204" pitchFamily="66" charset="0"/>
              </a:rPr>
              <a:pPr/>
              <a:t>7</a:t>
            </a:fld>
            <a:endParaRPr lang="en-GB" altLang="en-US" sz="1200">
              <a:solidFill>
                <a:srgbClr val="FFFFFF"/>
              </a:solidFill>
              <a:latin typeface="Comic Sans MS" panose="030F0902030302020204" pitchFamily="66" charset="0"/>
            </a:endParaRPr>
          </a:p>
        </p:txBody>
      </p:sp>
      <p:sp>
        <p:nvSpPr>
          <p:cNvPr id="57346" name="Rectangle 1026">
            <a:extLst>
              <a:ext uri="{FF2B5EF4-FFF2-40B4-BE49-F238E27FC236}">
                <a16:creationId xmlns:a16="http://schemas.microsoft.com/office/drawing/2014/main" id="{CE12C573-D9FE-9F40-860C-11E12B84F8B1}"/>
              </a:ext>
            </a:extLst>
          </p:cNvPr>
          <p:cNvSpPr>
            <a:spLocks noGrp="1" noRot="1" noChangeAspect="1" noChangeArrowheads="1"/>
          </p:cNvSpPr>
          <p:nvPr>
            <p:ph type="sldImg"/>
          </p:nvPr>
        </p:nvSpPr>
        <p:spPr>
          <a:solidFill>
            <a:srgbClr val="FFFFFF"/>
          </a:solidFill>
          <a:ln/>
        </p:spPr>
      </p:sp>
      <p:sp>
        <p:nvSpPr>
          <p:cNvPr id="57347" name="Rectangle 1027">
            <a:extLst>
              <a:ext uri="{FF2B5EF4-FFF2-40B4-BE49-F238E27FC236}">
                <a16:creationId xmlns:a16="http://schemas.microsoft.com/office/drawing/2014/main" id="{872C5BFC-FAB0-864E-BEBB-D2C54BC9210F}"/>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DAFEB209-23E3-404C-886F-44A9935984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BEE039DB-37B2-3B41-91E3-E548DACDC852}" type="slidenum">
              <a:rPr lang="en-GB" altLang="en-US" sz="1200">
                <a:solidFill>
                  <a:srgbClr val="FFFFFF"/>
                </a:solidFill>
                <a:latin typeface="Comic Sans MS" panose="030F0902030302020204" pitchFamily="66" charset="0"/>
              </a:rPr>
              <a:pPr/>
              <a:t>8</a:t>
            </a:fld>
            <a:endParaRPr lang="en-GB" altLang="en-US" sz="1200">
              <a:solidFill>
                <a:srgbClr val="FFFFFF"/>
              </a:solidFill>
              <a:latin typeface="Comic Sans MS" panose="030F0902030302020204" pitchFamily="66" charset="0"/>
            </a:endParaRPr>
          </a:p>
        </p:txBody>
      </p:sp>
      <p:sp>
        <p:nvSpPr>
          <p:cNvPr id="59394" name="Rectangle 1026">
            <a:extLst>
              <a:ext uri="{FF2B5EF4-FFF2-40B4-BE49-F238E27FC236}">
                <a16:creationId xmlns:a16="http://schemas.microsoft.com/office/drawing/2014/main" id="{007B8D59-8635-5B47-BF41-55421FFB1FB2}"/>
              </a:ext>
            </a:extLst>
          </p:cNvPr>
          <p:cNvSpPr>
            <a:spLocks noGrp="1" noRot="1" noChangeAspect="1" noChangeArrowheads="1"/>
          </p:cNvSpPr>
          <p:nvPr>
            <p:ph type="sldImg"/>
          </p:nvPr>
        </p:nvSpPr>
        <p:spPr>
          <a:solidFill>
            <a:srgbClr val="FFFFFF"/>
          </a:solidFill>
          <a:ln/>
        </p:spPr>
      </p:sp>
      <p:sp>
        <p:nvSpPr>
          <p:cNvPr id="59395" name="Rectangle 1027">
            <a:extLst>
              <a:ext uri="{FF2B5EF4-FFF2-40B4-BE49-F238E27FC236}">
                <a16:creationId xmlns:a16="http://schemas.microsoft.com/office/drawing/2014/main" id="{21283847-CD35-1D4D-966F-E0E6B38AE5D4}"/>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0E37A9D5-CFBA-2B46-8A82-282F0258A7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4DC30B5-F8D3-9942-8411-48BB15BC2E13}" type="slidenum">
              <a:rPr lang="en-GB" altLang="en-US" sz="1200">
                <a:solidFill>
                  <a:srgbClr val="FFFFFF"/>
                </a:solidFill>
                <a:latin typeface="Comic Sans MS" panose="030F0902030302020204" pitchFamily="66" charset="0"/>
              </a:rPr>
              <a:pPr/>
              <a:t>9</a:t>
            </a:fld>
            <a:endParaRPr lang="en-GB" altLang="en-US" sz="1200">
              <a:solidFill>
                <a:srgbClr val="FFFFFF"/>
              </a:solidFill>
              <a:latin typeface="Comic Sans MS" panose="030F0902030302020204" pitchFamily="66" charset="0"/>
            </a:endParaRPr>
          </a:p>
        </p:txBody>
      </p:sp>
      <p:sp>
        <p:nvSpPr>
          <p:cNvPr id="61442" name="Rectangle 1026">
            <a:extLst>
              <a:ext uri="{FF2B5EF4-FFF2-40B4-BE49-F238E27FC236}">
                <a16:creationId xmlns:a16="http://schemas.microsoft.com/office/drawing/2014/main" id="{0BB1037F-4256-4242-A0CC-D30B54EAD8FE}"/>
              </a:ext>
            </a:extLst>
          </p:cNvPr>
          <p:cNvSpPr>
            <a:spLocks noGrp="1" noRot="1" noChangeAspect="1" noChangeArrowheads="1"/>
          </p:cNvSpPr>
          <p:nvPr>
            <p:ph type="sldImg"/>
          </p:nvPr>
        </p:nvSpPr>
        <p:spPr>
          <a:solidFill>
            <a:srgbClr val="FFFFFF"/>
          </a:solidFill>
          <a:ln/>
        </p:spPr>
      </p:sp>
      <p:sp>
        <p:nvSpPr>
          <p:cNvPr id="61443" name="Rectangle 1027">
            <a:extLst>
              <a:ext uri="{FF2B5EF4-FFF2-40B4-BE49-F238E27FC236}">
                <a16:creationId xmlns:a16="http://schemas.microsoft.com/office/drawing/2014/main" id="{9098ED59-97CD-6142-9112-5F03560A6677}"/>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rgbClr val="32324A"/>
            </a:gs>
          </a:gsLst>
          <a:lin ang="2700000" scaled="1"/>
        </a:grad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05C21069-5AC9-B142-AF20-9578697CEF12}"/>
              </a:ext>
            </a:extLst>
          </p:cNvPr>
          <p:cNvGrpSpPr>
            <a:grpSpLocks/>
          </p:cNvGrpSpPr>
          <p:nvPr/>
        </p:nvGrpSpPr>
        <p:grpSpPr bwMode="auto">
          <a:xfrm>
            <a:off x="-498475" y="1311275"/>
            <a:ext cx="10429875" cy="5908675"/>
            <a:chOff x="-313" y="824"/>
            <a:chExt cx="6570" cy="3722"/>
          </a:xfrm>
        </p:grpSpPr>
        <p:sp>
          <p:nvSpPr>
            <p:cNvPr id="5" name="Rectangle 3">
              <a:extLst>
                <a:ext uri="{FF2B5EF4-FFF2-40B4-BE49-F238E27FC236}">
                  <a16:creationId xmlns:a16="http://schemas.microsoft.com/office/drawing/2014/main" id="{F14F4829-D1AF-5041-AA52-A9755937673B}"/>
                </a:ext>
              </a:extLst>
            </p:cNvPr>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6" name="Rectangle 4">
              <a:extLst>
                <a:ext uri="{FF2B5EF4-FFF2-40B4-BE49-F238E27FC236}">
                  <a16:creationId xmlns:a16="http://schemas.microsoft.com/office/drawing/2014/main" id="{3F8300C8-F9B3-7847-A6D9-A96FB1E2F609}"/>
                </a:ext>
              </a:extLst>
            </p:cNvPr>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7" name="Rectangle 5">
              <a:extLst>
                <a:ext uri="{FF2B5EF4-FFF2-40B4-BE49-F238E27FC236}">
                  <a16:creationId xmlns:a16="http://schemas.microsoft.com/office/drawing/2014/main" id="{50D51791-4A72-AD41-8742-F5E79AB5089A}"/>
                </a:ext>
              </a:extLst>
            </p:cNvPr>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8" name="Rectangle 6">
              <a:extLst>
                <a:ext uri="{FF2B5EF4-FFF2-40B4-BE49-F238E27FC236}">
                  <a16:creationId xmlns:a16="http://schemas.microsoft.com/office/drawing/2014/main" id="{4280DD3F-ACAF-C84E-9FBC-79273EECF3DF}"/>
                </a:ext>
              </a:extLst>
            </p:cNvPr>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9" name="Rectangle 7">
              <a:extLst>
                <a:ext uri="{FF2B5EF4-FFF2-40B4-BE49-F238E27FC236}">
                  <a16:creationId xmlns:a16="http://schemas.microsoft.com/office/drawing/2014/main" id="{2EBBD580-3478-4743-BC20-E0D0ABFCC0A8}"/>
                </a:ext>
              </a:extLst>
            </p:cNvPr>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10" name="Rectangle 8">
              <a:extLst>
                <a:ext uri="{FF2B5EF4-FFF2-40B4-BE49-F238E27FC236}">
                  <a16:creationId xmlns:a16="http://schemas.microsoft.com/office/drawing/2014/main" id="{1E1E68F6-84A3-E342-8552-3FF3695EDB3C}"/>
                </a:ext>
              </a:extLst>
            </p:cNvPr>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11" name="Rectangle 9">
              <a:extLst>
                <a:ext uri="{FF2B5EF4-FFF2-40B4-BE49-F238E27FC236}">
                  <a16:creationId xmlns:a16="http://schemas.microsoft.com/office/drawing/2014/main" id="{AEFC28F9-C4F5-074C-987C-2FF8B5BA177F}"/>
                </a:ext>
              </a:extLst>
            </p:cNvPr>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12" name="Rectangle 10">
              <a:extLst>
                <a:ext uri="{FF2B5EF4-FFF2-40B4-BE49-F238E27FC236}">
                  <a16:creationId xmlns:a16="http://schemas.microsoft.com/office/drawing/2014/main" id="{BA5263A1-D76E-B746-AA5A-375108F5AFF5}"/>
                </a:ext>
              </a:extLst>
            </p:cNvPr>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13" name="Rectangle 11">
              <a:extLst>
                <a:ext uri="{FF2B5EF4-FFF2-40B4-BE49-F238E27FC236}">
                  <a16:creationId xmlns:a16="http://schemas.microsoft.com/office/drawing/2014/main" id="{91BDA522-E58F-B942-813A-6A8C127079ED}"/>
                </a:ext>
              </a:extLst>
            </p:cNvPr>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14" name="Rectangle 12">
              <a:extLst>
                <a:ext uri="{FF2B5EF4-FFF2-40B4-BE49-F238E27FC236}">
                  <a16:creationId xmlns:a16="http://schemas.microsoft.com/office/drawing/2014/main" id="{07D6FCCC-137E-6044-AFC3-C8E86D1BA89D}"/>
                </a:ext>
              </a:extLst>
            </p:cNvPr>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15" name="Rectangle 13">
              <a:extLst>
                <a:ext uri="{FF2B5EF4-FFF2-40B4-BE49-F238E27FC236}">
                  <a16:creationId xmlns:a16="http://schemas.microsoft.com/office/drawing/2014/main" id="{93094666-E9BE-994B-A8CC-55B6A8652041}"/>
                </a:ext>
              </a:extLst>
            </p:cNvPr>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16" name="Rectangle 14">
              <a:extLst>
                <a:ext uri="{FF2B5EF4-FFF2-40B4-BE49-F238E27FC236}">
                  <a16:creationId xmlns:a16="http://schemas.microsoft.com/office/drawing/2014/main" id="{52E9913D-3022-C84C-960D-56F9B3A0B201}"/>
                </a:ext>
              </a:extLst>
            </p:cNvPr>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17" name="Rectangle 15">
              <a:extLst>
                <a:ext uri="{FF2B5EF4-FFF2-40B4-BE49-F238E27FC236}">
                  <a16:creationId xmlns:a16="http://schemas.microsoft.com/office/drawing/2014/main" id="{9BF7448F-2011-3A47-B8EA-E5ED511CED2D}"/>
                </a:ext>
              </a:extLst>
            </p:cNvPr>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18" name="Rectangle 16">
              <a:extLst>
                <a:ext uri="{FF2B5EF4-FFF2-40B4-BE49-F238E27FC236}">
                  <a16:creationId xmlns:a16="http://schemas.microsoft.com/office/drawing/2014/main" id="{FBB175FE-AEB0-BA4D-9DF5-0BD825CBA7C6}"/>
                </a:ext>
              </a:extLst>
            </p:cNvPr>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19" name="Rectangle 17">
              <a:extLst>
                <a:ext uri="{FF2B5EF4-FFF2-40B4-BE49-F238E27FC236}">
                  <a16:creationId xmlns:a16="http://schemas.microsoft.com/office/drawing/2014/main" id="{1D7EE50C-E7B1-EB40-B515-9C64D05F6C97}"/>
                </a:ext>
              </a:extLst>
            </p:cNvPr>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latin typeface="Arial" charset="0"/>
                <a:ea typeface="+mn-ea"/>
              </a:endParaRPr>
            </a:p>
          </p:txBody>
        </p:sp>
        <p:sp>
          <p:nvSpPr>
            <p:cNvPr id="20" name="Rectangle 18">
              <a:extLst>
                <a:ext uri="{FF2B5EF4-FFF2-40B4-BE49-F238E27FC236}">
                  <a16:creationId xmlns:a16="http://schemas.microsoft.com/office/drawing/2014/main" id="{EAAFF3A3-7AD8-3843-9395-AC1CF1662F54}"/>
                </a:ext>
              </a:extLst>
            </p:cNvPr>
            <p:cNvSpPr>
              <a:spLocks noChangeArrowheads="1"/>
            </p:cNvSpPr>
            <p:nvPr userDrawn="1"/>
          </p:nvSpPr>
          <p:spPr bwMode="hidden">
            <a:xfrm rot="39991575" flipH="1" flipV="1">
              <a:off x="5387"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latin typeface="Arial" charset="0"/>
                <a:ea typeface="+mn-ea"/>
              </a:endParaRPr>
            </a:p>
          </p:txBody>
        </p:sp>
        <p:sp>
          <p:nvSpPr>
            <p:cNvPr id="21" name="Rectangle 19">
              <a:extLst>
                <a:ext uri="{FF2B5EF4-FFF2-40B4-BE49-F238E27FC236}">
                  <a16:creationId xmlns:a16="http://schemas.microsoft.com/office/drawing/2014/main" id="{73272CDC-E4B9-E54F-9A03-4E56279A544B}"/>
                </a:ext>
              </a:extLst>
            </p:cNvPr>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eaLnBrk="1" hangingPunct="1">
                <a:defRPr/>
              </a:pPr>
              <a:endParaRPr lang="en-US" sz="1800">
                <a:latin typeface="Arial" charset="0"/>
                <a:ea typeface="+mn-ea"/>
              </a:endParaRPr>
            </a:p>
          </p:txBody>
        </p:sp>
        <p:sp>
          <p:nvSpPr>
            <p:cNvPr id="22" name="Rectangle 20">
              <a:extLst>
                <a:ext uri="{FF2B5EF4-FFF2-40B4-BE49-F238E27FC236}">
                  <a16:creationId xmlns:a16="http://schemas.microsoft.com/office/drawing/2014/main" id="{F2920DD6-F04C-9643-AB75-27E5D6DC47C0}"/>
                </a:ext>
              </a:extLst>
            </p:cNvPr>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latin typeface="Arial" charset="0"/>
                <a:ea typeface="+mn-ea"/>
              </a:endParaRPr>
            </a:p>
          </p:txBody>
        </p:sp>
        <p:sp>
          <p:nvSpPr>
            <p:cNvPr id="23" name="Rectangle 21">
              <a:extLst>
                <a:ext uri="{FF2B5EF4-FFF2-40B4-BE49-F238E27FC236}">
                  <a16:creationId xmlns:a16="http://schemas.microsoft.com/office/drawing/2014/main" id="{0628F805-892F-5A4A-9D37-7BBAD245272F}"/>
                </a:ext>
              </a:extLst>
            </p:cNvPr>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latin typeface="Arial" charset="0"/>
                <a:ea typeface="+mn-ea"/>
              </a:endParaRPr>
            </a:p>
          </p:txBody>
        </p:sp>
        <p:sp>
          <p:nvSpPr>
            <p:cNvPr id="24" name="Rectangle 22">
              <a:extLst>
                <a:ext uri="{FF2B5EF4-FFF2-40B4-BE49-F238E27FC236}">
                  <a16:creationId xmlns:a16="http://schemas.microsoft.com/office/drawing/2014/main" id="{0D0BDE7B-DE06-A14F-A5AA-43D70B642D11}"/>
                </a:ext>
              </a:extLst>
            </p:cNvPr>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eaLnBrk="1" hangingPunct="1">
                <a:defRPr/>
              </a:pPr>
              <a:endParaRPr lang="en-US" sz="1800">
                <a:latin typeface="Arial" charset="0"/>
                <a:ea typeface="+mn-ea"/>
              </a:endParaRPr>
            </a:p>
          </p:txBody>
        </p:sp>
        <p:sp>
          <p:nvSpPr>
            <p:cNvPr id="25" name="Rectangle 23">
              <a:extLst>
                <a:ext uri="{FF2B5EF4-FFF2-40B4-BE49-F238E27FC236}">
                  <a16:creationId xmlns:a16="http://schemas.microsoft.com/office/drawing/2014/main" id="{E8052FBB-6BE6-ED4A-94D2-7FEDB7781E00}"/>
                </a:ext>
              </a:extLst>
            </p:cNvPr>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eaLnBrk="1" hangingPunct="1">
                <a:defRPr/>
              </a:pPr>
              <a:endParaRPr lang="en-US" sz="1800">
                <a:latin typeface="Arial" charset="0"/>
                <a:ea typeface="+mn-ea"/>
              </a:endParaRPr>
            </a:p>
          </p:txBody>
        </p:sp>
        <p:sp>
          <p:nvSpPr>
            <p:cNvPr id="26" name="Rectangle 24">
              <a:extLst>
                <a:ext uri="{FF2B5EF4-FFF2-40B4-BE49-F238E27FC236}">
                  <a16:creationId xmlns:a16="http://schemas.microsoft.com/office/drawing/2014/main" id="{6EA76112-4B54-8A43-A89E-55B990E46CD6}"/>
                </a:ext>
              </a:extLst>
            </p:cNvPr>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eaLnBrk="1" hangingPunct="1">
                <a:defRPr/>
              </a:pPr>
              <a:endParaRPr lang="en-US" sz="1800">
                <a:latin typeface="Arial" charset="0"/>
                <a:ea typeface="+mn-ea"/>
              </a:endParaRPr>
            </a:p>
          </p:txBody>
        </p:sp>
        <p:sp>
          <p:nvSpPr>
            <p:cNvPr id="27" name="Rectangle 25">
              <a:extLst>
                <a:ext uri="{FF2B5EF4-FFF2-40B4-BE49-F238E27FC236}">
                  <a16:creationId xmlns:a16="http://schemas.microsoft.com/office/drawing/2014/main" id="{495785C4-3DAC-C643-816B-C1C5B5F4661D}"/>
                </a:ext>
              </a:extLst>
            </p:cNvPr>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28" name="Rectangle 26">
              <a:extLst>
                <a:ext uri="{FF2B5EF4-FFF2-40B4-BE49-F238E27FC236}">
                  <a16:creationId xmlns:a16="http://schemas.microsoft.com/office/drawing/2014/main" id="{98FCFF91-2DC4-6043-9116-42BDCB9C1716}"/>
                </a:ext>
              </a:extLst>
            </p:cNvPr>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latin typeface="Arial" charset="0"/>
                <a:ea typeface="+mn-ea"/>
              </a:endParaRPr>
            </a:p>
          </p:txBody>
        </p:sp>
        <p:sp>
          <p:nvSpPr>
            <p:cNvPr id="29" name="Rectangle 27">
              <a:extLst>
                <a:ext uri="{FF2B5EF4-FFF2-40B4-BE49-F238E27FC236}">
                  <a16:creationId xmlns:a16="http://schemas.microsoft.com/office/drawing/2014/main" id="{48B7B706-70C8-BC4E-AE3E-7ECB156CE460}"/>
                </a:ext>
              </a:extLst>
            </p:cNvPr>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latin typeface="Arial" charset="0"/>
                <a:ea typeface="+mn-ea"/>
              </a:endParaRPr>
            </a:p>
          </p:txBody>
        </p:sp>
        <p:sp>
          <p:nvSpPr>
            <p:cNvPr id="30" name="Rectangle 28">
              <a:extLst>
                <a:ext uri="{FF2B5EF4-FFF2-40B4-BE49-F238E27FC236}">
                  <a16:creationId xmlns:a16="http://schemas.microsoft.com/office/drawing/2014/main" id="{8444678C-5133-184A-9A4A-9C28FE48C26B}"/>
                </a:ext>
              </a:extLst>
            </p:cNvPr>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latin typeface="Arial" charset="0"/>
                <a:ea typeface="+mn-ea"/>
              </a:endParaRPr>
            </a:p>
          </p:txBody>
        </p:sp>
        <p:sp>
          <p:nvSpPr>
            <p:cNvPr id="31" name="Rectangle 29">
              <a:extLst>
                <a:ext uri="{FF2B5EF4-FFF2-40B4-BE49-F238E27FC236}">
                  <a16:creationId xmlns:a16="http://schemas.microsoft.com/office/drawing/2014/main" id="{90000B1B-730E-5945-A638-06DF48326EEE}"/>
                </a:ext>
              </a:extLst>
            </p:cNvPr>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eaLnBrk="1" hangingPunct="1">
                <a:defRPr/>
              </a:pPr>
              <a:endParaRPr lang="en-US" sz="1800">
                <a:latin typeface="Arial" charset="0"/>
                <a:ea typeface="+mn-ea"/>
              </a:endParaRPr>
            </a:p>
          </p:txBody>
        </p:sp>
        <p:sp>
          <p:nvSpPr>
            <p:cNvPr id="32" name="Rectangle 30">
              <a:extLst>
                <a:ext uri="{FF2B5EF4-FFF2-40B4-BE49-F238E27FC236}">
                  <a16:creationId xmlns:a16="http://schemas.microsoft.com/office/drawing/2014/main" id="{99203E88-5899-DB42-82E6-BB5B0369FC84}"/>
                </a:ext>
              </a:extLst>
            </p:cNvPr>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33" name="Rectangle 31">
              <a:extLst>
                <a:ext uri="{FF2B5EF4-FFF2-40B4-BE49-F238E27FC236}">
                  <a16:creationId xmlns:a16="http://schemas.microsoft.com/office/drawing/2014/main" id="{0D59873B-3865-C84E-BFC2-5F37FFB158DC}"/>
                </a:ext>
              </a:extLst>
            </p:cNvPr>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34" name="Rectangle 32">
              <a:extLst>
                <a:ext uri="{FF2B5EF4-FFF2-40B4-BE49-F238E27FC236}">
                  <a16:creationId xmlns:a16="http://schemas.microsoft.com/office/drawing/2014/main" id="{D4BC91D7-C645-0243-8507-5452F2491F95}"/>
                </a:ext>
              </a:extLst>
            </p:cNvPr>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35" name="Rectangle 33">
              <a:extLst>
                <a:ext uri="{FF2B5EF4-FFF2-40B4-BE49-F238E27FC236}">
                  <a16:creationId xmlns:a16="http://schemas.microsoft.com/office/drawing/2014/main" id="{2DB6B7B4-851F-3944-8495-B3E5392E34BD}"/>
                </a:ext>
              </a:extLst>
            </p:cNvPr>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36" name="Rectangle 34">
              <a:extLst>
                <a:ext uri="{FF2B5EF4-FFF2-40B4-BE49-F238E27FC236}">
                  <a16:creationId xmlns:a16="http://schemas.microsoft.com/office/drawing/2014/main" id="{348E6605-CBE5-B14C-8E9B-79167D424722}"/>
                </a:ext>
              </a:extLst>
            </p:cNvPr>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37" name="Oval 35">
              <a:extLst>
                <a:ext uri="{FF2B5EF4-FFF2-40B4-BE49-F238E27FC236}">
                  <a16:creationId xmlns:a16="http://schemas.microsoft.com/office/drawing/2014/main" id="{F4F0ADBF-B2F0-2344-A19F-6F1C466BF7F2}"/>
                </a:ext>
              </a:extLst>
            </p:cNvPr>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38" name="Oval 36">
              <a:extLst>
                <a:ext uri="{FF2B5EF4-FFF2-40B4-BE49-F238E27FC236}">
                  <a16:creationId xmlns:a16="http://schemas.microsoft.com/office/drawing/2014/main" id="{2499FBE2-D01E-7945-AB13-016DAF0127E6}"/>
                </a:ext>
              </a:extLst>
            </p:cNvPr>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39" name="Oval 37">
              <a:extLst>
                <a:ext uri="{FF2B5EF4-FFF2-40B4-BE49-F238E27FC236}">
                  <a16:creationId xmlns:a16="http://schemas.microsoft.com/office/drawing/2014/main" id="{9E61688A-E0EB-E546-924A-5FDF85BCF7F2}"/>
                </a:ext>
              </a:extLst>
            </p:cNvPr>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40" name="Oval 38">
              <a:extLst>
                <a:ext uri="{FF2B5EF4-FFF2-40B4-BE49-F238E27FC236}">
                  <a16:creationId xmlns:a16="http://schemas.microsoft.com/office/drawing/2014/main" id="{E2F7086F-32A3-7C4D-9F67-6F7251B2D6D3}"/>
                </a:ext>
              </a:extLst>
            </p:cNvPr>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41" name="Oval 39">
              <a:extLst>
                <a:ext uri="{FF2B5EF4-FFF2-40B4-BE49-F238E27FC236}">
                  <a16:creationId xmlns:a16="http://schemas.microsoft.com/office/drawing/2014/main" id="{B9F9F8C7-90CF-8147-8A19-86843EC7794B}"/>
                </a:ext>
              </a:extLst>
            </p:cNvPr>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42" name="Oval 40">
              <a:extLst>
                <a:ext uri="{FF2B5EF4-FFF2-40B4-BE49-F238E27FC236}">
                  <a16:creationId xmlns:a16="http://schemas.microsoft.com/office/drawing/2014/main" id="{4CAECDEB-2BFA-0F42-9804-71676FBF476D}"/>
                </a:ext>
              </a:extLst>
            </p:cNvPr>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43" name="Oval 41">
              <a:extLst>
                <a:ext uri="{FF2B5EF4-FFF2-40B4-BE49-F238E27FC236}">
                  <a16:creationId xmlns:a16="http://schemas.microsoft.com/office/drawing/2014/main" id="{BB15FB16-1FC6-0B4C-BB99-466E16875E25}"/>
                </a:ext>
              </a:extLst>
            </p:cNvPr>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44" name="Oval 42">
              <a:extLst>
                <a:ext uri="{FF2B5EF4-FFF2-40B4-BE49-F238E27FC236}">
                  <a16:creationId xmlns:a16="http://schemas.microsoft.com/office/drawing/2014/main" id="{AA6E19A1-3CEB-694F-A2F9-E00C7D0C83E6}"/>
                </a:ext>
              </a:extLst>
            </p:cNvPr>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45" name="Oval 43">
              <a:extLst>
                <a:ext uri="{FF2B5EF4-FFF2-40B4-BE49-F238E27FC236}">
                  <a16:creationId xmlns:a16="http://schemas.microsoft.com/office/drawing/2014/main" id="{61CE9564-80FB-D645-89FA-49891ECCF43B}"/>
                </a:ext>
              </a:extLst>
            </p:cNvPr>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46" name="Oval 44">
              <a:extLst>
                <a:ext uri="{FF2B5EF4-FFF2-40B4-BE49-F238E27FC236}">
                  <a16:creationId xmlns:a16="http://schemas.microsoft.com/office/drawing/2014/main" id="{BA3AE4C1-47F0-C846-81AD-E7AE492D8C61}"/>
                </a:ext>
              </a:extLst>
            </p:cNvPr>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47" name="Oval 45">
              <a:extLst>
                <a:ext uri="{FF2B5EF4-FFF2-40B4-BE49-F238E27FC236}">
                  <a16:creationId xmlns:a16="http://schemas.microsoft.com/office/drawing/2014/main" id="{BA65A3D6-E029-1742-8DD0-83983EC38F7D}"/>
                </a:ext>
              </a:extLst>
            </p:cNvPr>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48" name="Oval 46">
              <a:extLst>
                <a:ext uri="{FF2B5EF4-FFF2-40B4-BE49-F238E27FC236}">
                  <a16:creationId xmlns:a16="http://schemas.microsoft.com/office/drawing/2014/main" id="{E1B11C1B-5907-2747-AE71-D5100252C57F}"/>
                </a:ext>
              </a:extLst>
            </p:cNvPr>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49" name="Oval 47">
              <a:extLst>
                <a:ext uri="{FF2B5EF4-FFF2-40B4-BE49-F238E27FC236}">
                  <a16:creationId xmlns:a16="http://schemas.microsoft.com/office/drawing/2014/main" id="{C81C0A54-C050-B549-AF72-A91138C7974E}"/>
                </a:ext>
              </a:extLst>
            </p:cNvPr>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50" name="Oval 48">
              <a:extLst>
                <a:ext uri="{FF2B5EF4-FFF2-40B4-BE49-F238E27FC236}">
                  <a16:creationId xmlns:a16="http://schemas.microsoft.com/office/drawing/2014/main" id="{FAA718A3-81F4-9D4A-B120-E51FF60E5F15}"/>
                </a:ext>
              </a:extLst>
            </p:cNvPr>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51" name="Oval 49">
              <a:extLst>
                <a:ext uri="{FF2B5EF4-FFF2-40B4-BE49-F238E27FC236}">
                  <a16:creationId xmlns:a16="http://schemas.microsoft.com/office/drawing/2014/main" id="{A7276268-C130-8F4D-B569-D75F71DB8D48}"/>
                </a:ext>
              </a:extLst>
            </p:cNvPr>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52" name="Oval 50">
              <a:extLst>
                <a:ext uri="{FF2B5EF4-FFF2-40B4-BE49-F238E27FC236}">
                  <a16:creationId xmlns:a16="http://schemas.microsoft.com/office/drawing/2014/main" id="{47E5EEA6-DF84-3C47-85A3-2B6C70EC286F}"/>
                </a:ext>
              </a:extLst>
            </p:cNvPr>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53" name="Oval 51">
              <a:extLst>
                <a:ext uri="{FF2B5EF4-FFF2-40B4-BE49-F238E27FC236}">
                  <a16:creationId xmlns:a16="http://schemas.microsoft.com/office/drawing/2014/main" id="{93948C28-3D37-F440-8398-1058CE194C5A}"/>
                </a:ext>
              </a:extLst>
            </p:cNvPr>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54" name="Oval 52">
              <a:extLst>
                <a:ext uri="{FF2B5EF4-FFF2-40B4-BE49-F238E27FC236}">
                  <a16:creationId xmlns:a16="http://schemas.microsoft.com/office/drawing/2014/main" id="{ED77D8D7-B64B-8F40-B5D8-ED52E983E2BF}"/>
                </a:ext>
              </a:extLst>
            </p:cNvPr>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55" name="Oval 53">
              <a:extLst>
                <a:ext uri="{FF2B5EF4-FFF2-40B4-BE49-F238E27FC236}">
                  <a16:creationId xmlns:a16="http://schemas.microsoft.com/office/drawing/2014/main" id="{AFC86C95-9E98-ED44-976E-1062CE4696D6}"/>
                </a:ext>
              </a:extLst>
            </p:cNvPr>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56" name="Oval 54">
              <a:extLst>
                <a:ext uri="{FF2B5EF4-FFF2-40B4-BE49-F238E27FC236}">
                  <a16:creationId xmlns:a16="http://schemas.microsoft.com/office/drawing/2014/main" id="{206131E4-2951-4C48-9E2E-4E6431AC2510}"/>
                </a:ext>
              </a:extLst>
            </p:cNvPr>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57" name="Oval 55">
              <a:extLst>
                <a:ext uri="{FF2B5EF4-FFF2-40B4-BE49-F238E27FC236}">
                  <a16:creationId xmlns:a16="http://schemas.microsoft.com/office/drawing/2014/main" id="{FE7E15E0-67A1-C645-AC60-81619714EE3D}"/>
                </a:ext>
              </a:extLst>
            </p:cNvPr>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58" name="Oval 56">
              <a:extLst>
                <a:ext uri="{FF2B5EF4-FFF2-40B4-BE49-F238E27FC236}">
                  <a16:creationId xmlns:a16="http://schemas.microsoft.com/office/drawing/2014/main" id="{2079BD1E-80DC-694F-96E4-C32B299E661D}"/>
                </a:ext>
              </a:extLst>
            </p:cNvPr>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59" name="Oval 57">
              <a:extLst>
                <a:ext uri="{FF2B5EF4-FFF2-40B4-BE49-F238E27FC236}">
                  <a16:creationId xmlns:a16="http://schemas.microsoft.com/office/drawing/2014/main" id="{096BB99A-005F-0745-9004-29A03D92978F}"/>
                </a:ext>
              </a:extLst>
            </p:cNvPr>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60" name="Oval 58">
              <a:extLst>
                <a:ext uri="{FF2B5EF4-FFF2-40B4-BE49-F238E27FC236}">
                  <a16:creationId xmlns:a16="http://schemas.microsoft.com/office/drawing/2014/main" id="{A3D02CFA-2BBA-AD4C-BC7E-14C26932D9D8}"/>
                </a:ext>
              </a:extLst>
            </p:cNvPr>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61" name="Oval 59">
              <a:extLst>
                <a:ext uri="{FF2B5EF4-FFF2-40B4-BE49-F238E27FC236}">
                  <a16:creationId xmlns:a16="http://schemas.microsoft.com/office/drawing/2014/main" id="{C51A9DE8-F040-5447-BF6F-02F7E67D3288}"/>
                </a:ext>
              </a:extLst>
            </p:cNvPr>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62" name="Oval 60">
              <a:extLst>
                <a:ext uri="{FF2B5EF4-FFF2-40B4-BE49-F238E27FC236}">
                  <a16:creationId xmlns:a16="http://schemas.microsoft.com/office/drawing/2014/main" id="{8E02E647-C769-2740-86CD-3A1DA1A50654}"/>
                </a:ext>
              </a:extLst>
            </p:cNvPr>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63" name="Oval 61">
              <a:extLst>
                <a:ext uri="{FF2B5EF4-FFF2-40B4-BE49-F238E27FC236}">
                  <a16:creationId xmlns:a16="http://schemas.microsoft.com/office/drawing/2014/main" id="{058AC450-B80E-3042-9930-6B04422E2CA6}"/>
                </a:ext>
              </a:extLst>
            </p:cNvPr>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64" name="Oval 62">
              <a:extLst>
                <a:ext uri="{FF2B5EF4-FFF2-40B4-BE49-F238E27FC236}">
                  <a16:creationId xmlns:a16="http://schemas.microsoft.com/office/drawing/2014/main" id="{20F06567-5D7D-474E-A138-74FBF32E981D}"/>
                </a:ext>
              </a:extLst>
            </p:cNvPr>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65" name="Oval 63">
              <a:extLst>
                <a:ext uri="{FF2B5EF4-FFF2-40B4-BE49-F238E27FC236}">
                  <a16:creationId xmlns:a16="http://schemas.microsoft.com/office/drawing/2014/main" id="{188BA44D-8EE4-AD45-B61B-8420D168404A}"/>
                </a:ext>
              </a:extLst>
            </p:cNvPr>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66" name="Oval 64">
              <a:extLst>
                <a:ext uri="{FF2B5EF4-FFF2-40B4-BE49-F238E27FC236}">
                  <a16:creationId xmlns:a16="http://schemas.microsoft.com/office/drawing/2014/main" id="{8637DD15-06A6-6545-A62C-E1BDD6A89DEB}"/>
                </a:ext>
              </a:extLst>
            </p:cNvPr>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67" name="Oval 65">
              <a:extLst>
                <a:ext uri="{FF2B5EF4-FFF2-40B4-BE49-F238E27FC236}">
                  <a16:creationId xmlns:a16="http://schemas.microsoft.com/office/drawing/2014/main" id="{AE3ECF7F-285C-994D-80C4-F319DB48A270}"/>
                </a:ext>
              </a:extLst>
            </p:cNvPr>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68" name="Oval 66">
              <a:extLst>
                <a:ext uri="{FF2B5EF4-FFF2-40B4-BE49-F238E27FC236}">
                  <a16:creationId xmlns:a16="http://schemas.microsoft.com/office/drawing/2014/main" id="{A7B07E10-BF9F-FE41-8545-4DD29AD7B1F2}"/>
                </a:ext>
              </a:extLst>
            </p:cNvPr>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69" name="Oval 67">
              <a:extLst>
                <a:ext uri="{FF2B5EF4-FFF2-40B4-BE49-F238E27FC236}">
                  <a16:creationId xmlns:a16="http://schemas.microsoft.com/office/drawing/2014/main" id="{9C1F0B5F-AD24-9045-A428-7A1E399E6092}"/>
                </a:ext>
              </a:extLst>
            </p:cNvPr>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70" name="Oval 68">
              <a:extLst>
                <a:ext uri="{FF2B5EF4-FFF2-40B4-BE49-F238E27FC236}">
                  <a16:creationId xmlns:a16="http://schemas.microsoft.com/office/drawing/2014/main" id="{A4C1DD3F-0FB1-104F-B047-D57391F90951}"/>
                </a:ext>
              </a:extLst>
            </p:cNvPr>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71" name="Oval 69">
              <a:extLst>
                <a:ext uri="{FF2B5EF4-FFF2-40B4-BE49-F238E27FC236}">
                  <a16:creationId xmlns:a16="http://schemas.microsoft.com/office/drawing/2014/main" id="{AE42F2BC-D5D1-264B-9996-2619C9CC8363}"/>
                </a:ext>
              </a:extLst>
            </p:cNvPr>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72" name="Oval 70">
              <a:extLst>
                <a:ext uri="{FF2B5EF4-FFF2-40B4-BE49-F238E27FC236}">
                  <a16:creationId xmlns:a16="http://schemas.microsoft.com/office/drawing/2014/main" id="{36024A7E-959C-2B47-93AC-E47CFC2BB6A0}"/>
                </a:ext>
              </a:extLst>
            </p:cNvPr>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73" name="Oval 71">
              <a:extLst>
                <a:ext uri="{FF2B5EF4-FFF2-40B4-BE49-F238E27FC236}">
                  <a16:creationId xmlns:a16="http://schemas.microsoft.com/office/drawing/2014/main" id="{1D6172B0-7676-0448-B785-B86EF4215817}"/>
                </a:ext>
              </a:extLst>
            </p:cNvPr>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74" name="Oval 72">
              <a:extLst>
                <a:ext uri="{FF2B5EF4-FFF2-40B4-BE49-F238E27FC236}">
                  <a16:creationId xmlns:a16="http://schemas.microsoft.com/office/drawing/2014/main" id="{31ABD562-78E0-E348-B6E0-8668BA90BEDD}"/>
                </a:ext>
              </a:extLst>
            </p:cNvPr>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75" name="Oval 73">
              <a:extLst>
                <a:ext uri="{FF2B5EF4-FFF2-40B4-BE49-F238E27FC236}">
                  <a16:creationId xmlns:a16="http://schemas.microsoft.com/office/drawing/2014/main" id="{D0D6A27E-A3D2-AC4F-B062-DB8ACA065024}"/>
                </a:ext>
              </a:extLst>
            </p:cNvPr>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76" name="Oval 74">
              <a:extLst>
                <a:ext uri="{FF2B5EF4-FFF2-40B4-BE49-F238E27FC236}">
                  <a16:creationId xmlns:a16="http://schemas.microsoft.com/office/drawing/2014/main" id="{2E8EAC91-889F-5145-842E-9FB8064CAD5C}"/>
                </a:ext>
              </a:extLst>
            </p:cNvPr>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77" name="Oval 75">
              <a:extLst>
                <a:ext uri="{FF2B5EF4-FFF2-40B4-BE49-F238E27FC236}">
                  <a16:creationId xmlns:a16="http://schemas.microsoft.com/office/drawing/2014/main" id="{889026C6-4184-F940-9583-CF6BAE26F7FB}"/>
                </a:ext>
              </a:extLst>
            </p:cNvPr>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78" name="Oval 76">
              <a:extLst>
                <a:ext uri="{FF2B5EF4-FFF2-40B4-BE49-F238E27FC236}">
                  <a16:creationId xmlns:a16="http://schemas.microsoft.com/office/drawing/2014/main" id="{5E4FC02B-03BC-3146-8A1A-E03699BD419E}"/>
                </a:ext>
              </a:extLst>
            </p:cNvPr>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79" name="Oval 77">
              <a:extLst>
                <a:ext uri="{FF2B5EF4-FFF2-40B4-BE49-F238E27FC236}">
                  <a16:creationId xmlns:a16="http://schemas.microsoft.com/office/drawing/2014/main" id="{CBE6D958-0B2F-AD45-B88B-FC8477CADC98}"/>
                </a:ext>
              </a:extLst>
            </p:cNvPr>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80" name="Oval 78">
              <a:extLst>
                <a:ext uri="{FF2B5EF4-FFF2-40B4-BE49-F238E27FC236}">
                  <a16:creationId xmlns:a16="http://schemas.microsoft.com/office/drawing/2014/main" id="{E8E11741-BCD4-4D46-B831-9AD25A011D39}"/>
                </a:ext>
              </a:extLst>
            </p:cNvPr>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81" name="Oval 79">
              <a:extLst>
                <a:ext uri="{FF2B5EF4-FFF2-40B4-BE49-F238E27FC236}">
                  <a16:creationId xmlns:a16="http://schemas.microsoft.com/office/drawing/2014/main" id="{B224C39B-F15E-B945-A3ED-0D400E84AEC7}"/>
                </a:ext>
              </a:extLst>
            </p:cNvPr>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82" name="Oval 80">
              <a:extLst>
                <a:ext uri="{FF2B5EF4-FFF2-40B4-BE49-F238E27FC236}">
                  <a16:creationId xmlns:a16="http://schemas.microsoft.com/office/drawing/2014/main" id="{4AE00AEB-6FC8-ED43-8683-648B816FBC19}"/>
                </a:ext>
              </a:extLst>
            </p:cNvPr>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83" name="Oval 81">
              <a:extLst>
                <a:ext uri="{FF2B5EF4-FFF2-40B4-BE49-F238E27FC236}">
                  <a16:creationId xmlns:a16="http://schemas.microsoft.com/office/drawing/2014/main" id="{FDC844D6-8F8F-8246-9CF8-5B5580A0C46E}"/>
                </a:ext>
              </a:extLst>
            </p:cNvPr>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84" name="Oval 82">
              <a:extLst>
                <a:ext uri="{FF2B5EF4-FFF2-40B4-BE49-F238E27FC236}">
                  <a16:creationId xmlns:a16="http://schemas.microsoft.com/office/drawing/2014/main" id="{03D5F18E-1EE9-8F4A-B508-8D171AAF5F37}"/>
                </a:ext>
              </a:extLst>
            </p:cNvPr>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85" name="Oval 83">
              <a:extLst>
                <a:ext uri="{FF2B5EF4-FFF2-40B4-BE49-F238E27FC236}">
                  <a16:creationId xmlns:a16="http://schemas.microsoft.com/office/drawing/2014/main" id="{82723BDE-3632-5F41-8F7E-3429F2E9BDF7}"/>
                </a:ext>
              </a:extLst>
            </p:cNvPr>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86" name="Oval 84">
              <a:extLst>
                <a:ext uri="{FF2B5EF4-FFF2-40B4-BE49-F238E27FC236}">
                  <a16:creationId xmlns:a16="http://schemas.microsoft.com/office/drawing/2014/main" id="{2F2975AD-9A49-4241-B124-8DE10FA4D3E5}"/>
                </a:ext>
              </a:extLst>
            </p:cNvPr>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87" name="Oval 85">
              <a:extLst>
                <a:ext uri="{FF2B5EF4-FFF2-40B4-BE49-F238E27FC236}">
                  <a16:creationId xmlns:a16="http://schemas.microsoft.com/office/drawing/2014/main" id="{8F496126-4FAB-4741-92DC-0140C62F694C}"/>
                </a:ext>
              </a:extLst>
            </p:cNvPr>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88" name="Oval 86">
              <a:extLst>
                <a:ext uri="{FF2B5EF4-FFF2-40B4-BE49-F238E27FC236}">
                  <a16:creationId xmlns:a16="http://schemas.microsoft.com/office/drawing/2014/main" id="{8767E919-D1F2-584E-9EDE-B7AB439DE571}"/>
                </a:ext>
              </a:extLst>
            </p:cNvPr>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89" name="Oval 87">
              <a:extLst>
                <a:ext uri="{FF2B5EF4-FFF2-40B4-BE49-F238E27FC236}">
                  <a16:creationId xmlns:a16="http://schemas.microsoft.com/office/drawing/2014/main" id="{BFD898E1-ADD8-BC45-9DE0-5A332BAC81B9}"/>
                </a:ext>
              </a:extLst>
            </p:cNvPr>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90" name="Oval 88">
              <a:extLst>
                <a:ext uri="{FF2B5EF4-FFF2-40B4-BE49-F238E27FC236}">
                  <a16:creationId xmlns:a16="http://schemas.microsoft.com/office/drawing/2014/main" id="{36671A92-16B7-7F4F-80B0-8FCD413DC0F9}"/>
                </a:ext>
              </a:extLst>
            </p:cNvPr>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91" name="Oval 89">
              <a:extLst>
                <a:ext uri="{FF2B5EF4-FFF2-40B4-BE49-F238E27FC236}">
                  <a16:creationId xmlns:a16="http://schemas.microsoft.com/office/drawing/2014/main" id="{9FDC8C98-CF16-1F43-96B6-D82D88EE6397}"/>
                </a:ext>
              </a:extLst>
            </p:cNvPr>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92" name="Oval 90">
              <a:extLst>
                <a:ext uri="{FF2B5EF4-FFF2-40B4-BE49-F238E27FC236}">
                  <a16:creationId xmlns:a16="http://schemas.microsoft.com/office/drawing/2014/main" id="{44C47F6F-900F-AA48-A3F1-4BF1E575DE91}"/>
                </a:ext>
              </a:extLst>
            </p:cNvPr>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93" name="Oval 91">
              <a:extLst>
                <a:ext uri="{FF2B5EF4-FFF2-40B4-BE49-F238E27FC236}">
                  <a16:creationId xmlns:a16="http://schemas.microsoft.com/office/drawing/2014/main" id="{30CA4680-D75A-0049-AC71-FFAB6734797E}"/>
                </a:ext>
              </a:extLst>
            </p:cNvPr>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94" name="Oval 92">
              <a:extLst>
                <a:ext uri="{FF2B5EF4-FFF2-40B4-BE49-F238E27FC236}">
                  <a16:creationId xmlns:a16="http://schemas.microsoft.com/office/drawing/2014/main" id="{5090A3CE-048B-004C-B35A-740C273B1B45}"/>
                </a:ext>
              </a:extLst>
            </p:cNvPr>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95" name="Oval 93">
              <a:extLst>
                <a:ext uri="{FF2B5EF4-FFF2-40B4-BE49-F238E27FC236}">
                  <a16:creationId xmlns:a16="http://schemas.microsoft.com/office/drawing/2014/main" id="{F71456B5-1A12-7943-B70E-8EA4E210233D}"/>
                </a:ext>
              </a:extLst>
            </p:cNvPr>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96" name="Oval 94">
              <a:extLst>
                <a:ext uri="{FF2B5EF4-FFF2-40B4-BE49-F238E27FC236}">
                  <a16:creationId xmlns:a16="http://schemas.microsoft.com/office/drawing/2014/main" id="{9521152D-56BD-2044-A7FA-50CAFD8B9874}"/>
                </a:ext>
              </a:extLst>
            </p:cNvPr>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97" name="Oval 95">
              <a:extLst>
                <a:ext uri="{FF2B5EF4-FFF2-40B4-BE49-F238E27FC236}">
                  <a16:creationId xmlns:a16="http://schemas.microsoft.com/office/drawing/2014/main" id="{DEB59D39-F7B4-FC4A-A273-10210E0F9983}"/>
                </a:ext>
              </a:extLst>
            </p:cNvPr>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98" name="Oval 96">
              <a:extLst>
                <a:ext uri="{FF2B5EF4-FFF2-40B4-BE49-F238E27FC236}">
                  <a16:creationId xmlns:a16="http://schemas.microsoft.com/office/drawing/2014/main" id="{AFE7E98A-2DEE-E648-83EA-635B6B2FA908}"/>
                </a:ext>
              </a:extLst>
            </p:cNvPr>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99" name="Oval 97">
              <a:extLst>
                <a:ext uri="{FF2B5EF4-FFF2-40B4-BE49-F238E27FC236}">
                  <a16:creationId xmlns:a16="http://schemas.microsoft.com/office/drawing/2014/main" id="{81CAA942-200E-E948-8945-171AC1603D62}"/>
                </a:ext>
              </a:extLst>
            </p:cNvPr>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00" name="Oval 98">
              <a:extLst>
                <a:ext uri="{FF2B5EF4-FFF2-40B4-BE49-F238E27FC236}">
                  <a16:creationId xmlns:a16="http://schemas.microsoft.com/office/drawing/2014/main" id="{9DFC7492-90DE-4A46-AC7A-C0F154F22487}"/>
                </a:ext>
              </a:extLst>
            </p:cNvPr>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01" name="Oval 99">
              <a:extLst>
                <a:ext uri="{FF2B5EF4-FFF2-40B4-BE49-F238E27FC236}">
                  <a16:creationId xmlns:a16="http://schemas.microsoft.com/office/drawing/2014/main" id="{2BC1B4C8-937D-9443-BC67-1EC58AB59754}"/>
                </a:ext>
              </a:extLst>
            </p:cNvPr>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02" name="Oval 100">
              <a:extLst>
                <a:ext uri="{FF2B5EF4-FFF2-40B4-BE49-F238E27FC236}">
                  <a16:creationId xmlns:a16="http://schemas.microsoft.com/office/drawing/2014/main" id="{77BC70AA-A309-A448-89CA-256B09A3121A}"/>
                </a:ext>
              </a:extLst>
            </p:cNvPr>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03" name="Oval 101">
              <a:extLst>
                <a:ext uri="{FF2B5EF4-FFF2-40B4-BE49-F238E27FC236}">
                  <a16:creationId xmlns:a16="http://schemas.microsoft.com/office/drawing/2014/main" id="{15A5A63E-337C-1347-9AB9-0D6D0F14D039}"/>
                </a:ext>
              </a:extLst>
            </p:cNvPr>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04" name="Oval 102">
              <a:extLst>
                <a:ext uri="{FF2B5EF4-FFF2-40B4-BE49-F238E27FC236}">
                  <a16:creationId xmlns:a16="http://schemas.microsoft.com/office/drawing/2014/main" id="{0CDC3584-151C-A74B-B470-03D5F5D6FE78}"/>
                </a:ext>
              </a:extLst>
            </p:cNvPr>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05" name="Oval 103">
              <a:extLst>
                <a:ext uri="{FF2B5EF4-FFF2-40B4-BE49-F238E27FC236}">
                  <a16:creationId xmlns:a16="http://schemas.microsoft.com/office/drawing/2014/main" id="{7CB4337A-CEF6-9445-92B9-51AA3CA26208}"/>
                </a:ext>
              </a:extLst>
            </p:cNvPr>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06" name="Oval 104">
              <a:extLst>
                <a:ext uri="{FF2B5EF4-FFF2-40B4-BE49-F238E27FC236}">
                  <a16:creationId xmlns:a16="http://schemas.microsoft.com/office/drawing/2014/main" id="{BAAB6E0D-5083-2543-8164-48B7F796D2A2}"/>
                </a:ext>
              </a:extLst>
            </p:cNvPr>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07" name="Oval 105">
              <a:extLst>
                <a:ext uri="{FF2B5EF4-FFF2-40B4-BE49-F238E27FC236}">
                  <a16:creationId xmlns:a16="http://schemas.microsoft.com/office/drawing/2014/main" id="{8FC33B3D-E8ED-BA42-BD13-3C1031B89D72}"/>
                </a:ext>
              </a:extLst>
            </p:cNvPr>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08" name="Oval 106">
              <a:extLst>
                <a:ext uri="{FF2B5EF4-FFF2-40B4-BE49-F238E27FC236}">
                  <a16:creationId xmlns:a16="http://schemas.microsoft.com/office/drawing/2014/main" id="{2CDDC6CF-8FE9-C044-A00F-18D8FFA7C203}"/>
                </a:ext>
              </a:extLst>
            </p:cNvPr>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09" name="Oval 107">
              <a:extLst>
                <a:ext uri="{FF2B5EF4-FFF2-40B4-BE49-F238E27FC236}">
                  <a16:creationId xmlns:a16="http://schemas.microsoft.com/office/drawing/2014/main" id="{63AD1954-A29C-904C-92F3-F8B59C3247CA}"/>
                </a:ext>
              </a:extLst>
            </p:cNvPr>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10" name="Oval 108">
              <a:extLst>
                <a:ext uri="{FF2B5EF4-FFF2-40B4-BE49-F238E27FC236}">
                  <a16:creationId xmlns:a16="http://schemas.microsoft.com/office/drawing/2014/main" id="{9E31B7D9-47CB-E449-A136-6497522DB925}"/>
                </a:ext>
              </a:extLst>
            </p:cNvPr>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11" name="Oval 109">
              <a:extLst>
                <a:ext uri="{FF2B5EF4-FFF2-40B4-BE49-F238E27FC236}">
                  <a16:creationId xmlns:a16="http://schemas.microsoft.com/office/drawing/2014/main" id="{3C42ADC2-093C-3E4F-84F7-F59D3E1AC7DD}"/>
                </a:ext>
              </a:extLst>
            </p:cNvPr>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12" name="Oval 110">
              <a:extLst>
                <a:ext uri="{FF2B5EF4-FFF2-40B4-BE49-F238E27FC236}">
                  <a16:creationId xmlns:a16="http://schemas.microsoft.com/office/drawing/2014/main" id="{40D98292-1E15-9C47-A0D5-30A4EB1BFA6B}"/>
                </a:ext>
              </a:extLst>
            </p:cNvPr>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13" name="Oval 111">
              <a:extLst>
                <a:ext uri="{FF2B5EF4-FFF2-40B4-BE49-F238E27FC236}">
                  <a16:creationId xmlns:a16="http://schemas.microsoft.com/office/drawing/2014/main" id="{51122C36-7428-D24A-8C37-56402D5F9540}"/>
                </a:ext>
              </a:extLst>
            </p:cNvPr>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14" name="Oval 112">
              <a:extLst>
                <a:ext uri="{FF2B5EF4-FFF2-40B4-BE49-F238E27FC236}">
                  <a16:creationId xmlns:a16="http://schemas.microsoft.com/office/drawing/2014/main" id="{496EA884-81CF-BD45-963E-8C627E040B07}"/>
                </a:ext>
              </a:extLst>
            </p:cNvPr>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15" name="Oval 113">
              <a:extLst>
                <a:ext uri="{FF2B5EF4-FFF2-40B4-BE49-F238E27FC236}">
                  <a16:creationId xmlns:a16="http://schemas.microsoft.com/office/drawing/2014/main" id="{93669984-DF2F-AD4D-A9CE-D4BD7480106C}"/>
                </a:ext>
              </a:extLst>
            </p:cNvPr>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16" name="Oval 114">
              <a:extLst>
                <a:ext uri="{FF2B5EF4-FFF2-40B4-BE49-F238E27FC236}">
                  <a16:creationId xmlns:a16="http://schemas.microsoft.com/office/drawing/2014/main" id="{83237182-845F-5147-B093-A3422AC9C6BF}"/>
                </a:ext>
              </a:extLst>
            </p:cNvPr>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17" name="Oval 115">
              <a:extLst>
                <a:ext uri="{FF2B5EF4-FFF2-40B4-BE49-F238E27FC236}">
                  <a16:creationId xmlns:a16="http://schemas.microsoft.com/office/drawing/2014/main" id="{CF59C891-CB3E-9B4D-9E4F-EC1C1B350ABE}"/>
                </a:ext>
              </a:extLst>
            </p:cNvPr>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18" name="Oval 116">
              <a:extLst>
                <a:ext uri="{FF2B5EF4-FFF2-40B4-BE49-F238E27FC236}">
                  <a16:creationId xmlns:a16="http://schemas.microsoft.com/office/drawing/2014/main" id="{3989724D-794F-0048-9012-DCD2DC0D525C}"/>
                </a:ext>
              </a:extLst>
            </p:cNvPr>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19" name="Oval 117">
              <a:extLst>
                <a:ext uri="{FF2B5EF4-FFF2-40B4-BE49-F238E27FC236}">
                  <a16:creationId xmlns:a16="http://schemas.microsoft.com/office/drawing/2014/main" id="{D5E5C069-31B1-084F-BDF5-074FA52FBEEA}"/>
                </a:ext>
              </a:extLst>
            </p:cNvPr>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20" name="Oval 118">
              <a:extLst>
                <a:ext uri="{FF2B5EF4-FFF2-40B4-BE49-F238E27FC236}">
                  <a16:creationId xmlns:a16="http://schemas.microsoft.com/office/drawing/2014/main" id="{73E2B60A-36B6-1942-8526-7ED9F4E03187}"/>
                </a:ext>
              </a:extLst>
            </p:cNvPr>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21" name="Oval 119">
              <a:extLst>
                <a:ext uri="{FF2B5EF4-FFF2-40B4-BE49-F238E27FC236}">
                  <a16:creationId xmlns:a16="http://schemas.microsoft.com/office/drawing/2014/main" id="{D6580EDE-FC5E-9446-A418-0D7352E7E89B}"/>
                </a:ext>
              </a:extLst>
            </p:cNvPr>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22" name="Oval 120">
              <a:extLst>
                <a:ext uri="{FF2B5EF4-FFF2-40B4-BE49-F238E27FC236}">
                  <a16:creationId xmlns:a16="http://schemas.microsoft.com/office/drawing/2014/main" id="{C4334C95-CEE3-924A-960A-1FF6271EA37A}"/>
                </a:ext>
              </a:extLst>
            </p:cNvPr>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23" name="Oval 121">
              <a:extLst>
                <a:ext uri="{FF2B5EF4-FFF2-40B4-BE49-F238E27FC236}">
                  <a16:creationId xmlns:a16="http://schemas.microsoft.com/office/drawing/2014/main" id="{52D083A7-B1CC-784B-AEAF-CF8E93DB9EBA}"/>
                </a:ext>
              </a:extLst>
            </p:cNvPr>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24" name="Oval 122">
              <a:extLst>
                <a:ext uri="{FF2B5EF4-FFF2-40B4-BE49-F238E27FC236}">
                  <a16:creationId xmlns:a16="http://schemas.microsoft.com/office/drawing/2014/main" id="{6895363B-8B01-2B47-B0A5-8BE634D6D07B}"/>
                </a:ext>
              </a:extLst>
            </p:cNvPr>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25" name="Oval 123">
              <a:extLst>
                <a:ext uri="{FF2B5EF4-FFF2-40B4-BE49-F238E27FC236}">
                  <a16:creationId xmlns:a16="http://schemas.microsoft.com/office/drawing/2014/main" id="{38F0E6F1-FECA-8642-B82A-15AED9AB2A9C}"/>
                </a:ext>
              </a:extLst>
            </p:cNvPr>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26" name="Oval 124">
              <a:extLst>
                <a:ext uri="{FF2B5EF4-FFF2-40B4-BE49-F238E27FC236}">
                  <a16:creationId xmlns:a16="http://schemas.microsoft.com/office/drawing/2014/main" id="{2AD4BDF3-039F-4749-BE7E-64422270A037}"/>
                </a:ext>
              </a:extLst>
            </p:cNvPr>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27" name="Oval 125">
              <a:extLst>
                <a:ext uri="{FF2B5EF4-FFF2-40B4-BE49-F238E27FC236}">
                  <a16:creationId xmlns:a16="http://schemas.microsoft.com/office/drawing/2014/main" id="{8F61A8B6-3C1E-204A-80D4-774B8DEF202C}"/>
                </a:ext>
              </a:extLst>
            </p:cNvPr>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28" name="Oval 126">
              <a:extLst>
                <a:ext uri="{FF2B5EF4-FFF2-40B4-BE49-F238E27FC236}">
                  <a16:creationId xmlns:a16="http://schemas.microsoft.com/office/drawing/2014/main" id="{85CF42AC-95DF-9D44-8476-254C21BD6FC8}"/>
                </a:ext>
              </a:extLst>
            </p:cNvPr>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29" name="Oval 127">
              <a:extLst>
                <a:ext uri="{FF2B5EF4-FFF2-40B4-BE49-F238E27FC236}">
                  <a16:creationId xmlns:a16="http://schemas.microsoft.com/office/drawing/2014/main" id="{390C4825-A07D-E340-8519-8E829E9AACB4}"/>
                </a:ext>
              </a:extLst>
            </p:cNvPr>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30" name="Oval 128">
              <a:extLst>
                <a:ext uri="{FF2B5EF4-FFF2-40B4-BE49-F238E27FC236}">
                  <a16:creationId xmlns:a16="http://schemas.microsoft.com/office/drawing/2014/main" id="{9D3441FA-79B6-DB45-A542-5CB30F04FD66}"/>
                </a:ext>
              </a:extLst>
            </p:cNvPr>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31" name="Oval 129">
              <a:extLst>
                <a:ext uri="{FF2B5EF4-FFF2-40B4-BE49-F238E27FC236}">
                  <a16:creationId xmlns:a16="http://schemas.microsoft.com/office/drawing/2014/main" id="{366CB591-985F-1D4C-9CD3-7E6EF59DF80E}"/>
                </a:ext>
              </a:extLst>
            </p:cNvPr>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32" name="Oval 130">
              <a:extLst>
                <a:ext uri="{FF2B5EF4-FFF2-40B4-BE49-F238E27FC236}">
                  <a16:creationId xmlns:a16="http://schemas.microsoft.com/office/drawing/2014/main" id="{0730C744-9213-8B42-B07F-EF91FF05A17E}"/>
                </a:ext>
              </a:extLst>
            </p:cNvPr>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33" name="Oval 131">
              <a:extLst>
                <a:ext uri="{FF2B5EF4-FFF2-40B4-BE49-F238E27FC236}">
                  <a16:creationId xmlns:a16="http://schemas.microsoft.com/office/drawing/2014/main" id="{31D67486-3951-0D4B-98D9-0F1C99F48E2D}"/>
                </a:ext>
              </a:extLst>
            </p:cNvPr>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34" name="Oval 132">
              <a:extLst>
                <a:ext uri="{FF2B5EF4-FFF2-40B4-BE49-F238E27FC236}">
                  <a16:creationId xmlns:a16="http://schemas.microsoft.com/office/drawing/2014/main" id="{7DDA56A7-B193-D047-8EEC-6AF58FE6A8B2}"/>
                </a:ext>
              </a:extLst>
            </p:cNvPr>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35" name="Oval 133">
              <a:extLst>
                <a:ext uri="{FF2B5EF4-FFF2-40B4-BE49-F238E27FC236}">
                  <a16:creationId xmlns:a16="http://schemas.microsoft.com/office/drawing/2014/main" id="{1DD5D4A0-99A8-7646-89F2-641D85DF6943}"/>
                </a:ext>
              </a:extLst>
            </p:cNvPr>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36" name="Oval 134">
              <a:extLst>
                <a:ext uri="{FF2B5EF4-FFF2-40B4-BE49-F238E27FC236}">
                  <a16:creationId xmlns:a16="http://schemas.microsoft.com/office/drawing/2014/main" id="{B09848CE-4513-8E40-AEA4-3EBAC3326466}"/>
                </a:ext>
              </a:extLst>
            </p:cNvPr>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37" name="Oval 135">
              <a:extLst>
                <a:ext uri="{FF2B5EF4-FFF2-40B4-BE49-F238E27FC236}">
                  <a16:creationId xmlns:a16="http://schemas.microsoft.com/office/drawing/2014/main" id="{E5AC5FE2-03F4-A149-A766-2E831287EB04}"/>
                </a:ext>
              </a:extLst>
            </p:cNvPr>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38" name="Oval 136">
              <a:extLst>
                <a:ext uri="{FF2B5EF4-FFF2-40B4-BE49-F238E27FC236}">
                  <a16:creationId xmlns:a16="http://schemas.microsoft.com/office/drawing/2014/main" id="{3C393494-3EFF-AE49-BBE8-33EE05E79930}"/>
                </a:ext>
              </a:extLst>
            </p:cNvPr>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39" name="Oval 137">
              <a:extLst>
                <a:ext uri="{FF2B5EF4-FFF2-40B4-BE49-F238E27FC236}">
                  <a16:creationId xmlns:a16="http://schemas.microsoft.com/office/drawing/2014/main" id="{75867FAC-CDF6-A441-A50A-CA2EDDA7EAFB}"/>
                </a:ext>
              </a:extLst>
            </p:cNvPr>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40" name="Oval 138">
              <a:extLst>
                <a:ext uri="{FF2B5EF4-FFF2-40B4-BE49-F238E27FC236}">
                  <a16:creationId xmlns:a16="http://schemas.microsoft.com/office/drawing/2014/main" id="{8FBA3DD5-E6E3-3E48-9D65-3420389906DE}"/>
                </a:ext>
              </a:extLst>
            </p:cNvPr>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41" name="Oval 139">
              <a:extLst>
                <a:ext uri="{FF2B5EF4-FFF2-40B4-BE49-F238E27FC236}">
                  <a16:creationId xmlns:a16="http://schemas.microsoft.com/office/drawing/2014/main" id="{D5B6B11C-7AF3-E842-80D3-CF99EA4EC6C8}"/>
                </a:ext>
              </a:extLst>
            </p:cNvPr>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42" name="Oval 140">
              <a:extLst>
                <a:ext uri="{FF2B5EF4-FFF2-40B4-BE49-F238E27FC236}">
                  <a16:creationId xmlns:a16="http://schemas.microsoft.com/office/drawing/2014/main" id="{E9BB5B23-5460-1D43-9181-5723E78C6B97}"/>
                </a:ext>
              </a:extLst>
            </p:cNvPr>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43" name="Oval 141">
              <a:extLst>
                <a:ext uri="{FF2B5EF4-FFF2-40B4-BE49-F238E27FC236}">
                  <a16:creationId xmlns:a16="http://schemas.microsoft.com/office/drawing/2014/main" id="{ACA73F2C-FFDF-884D-B10A-2659605A29D1}"/>
                </a:ext>
              </a:extLst>
            </p:cNvPr>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44" name="Oval 142">
              <a:extLst>
                <a:ext uri="{FF2B5EF4-FFF2-40B4-BE49-F238E27FC236}">
                  <a16:creationId xmlns:a16="http://schemas.microsoft.com/office/drawing/2014/main" id="{76246DA6-E913-E241-8555-316C65829AF1}"/>
                </a:ext>
              </a:extLst>
            </p:cNvPr>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45" name="Oval 143">
              <a:extLst>
                <a:ext uri="{FF2B5EF4-FFF2-40B4-BE49-F238E27FC236}">
                  <a16:creationId xmlns:a16="http://schemas.microsoft.com/office/drawing/2014/main" id="{837207F4-F7B6-934E-AB10-BDC309F819E4}"/>
                </a:ext>
              </a:extLst>
            </p:cNvPr>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46" name="Oval 144">
              <a:extLst>
                <a:ext uri="{FF2B5EF4-FFF2-40B4-BE49-F238E27FC236}">
                  <a16:creationId xmlns:a16="http://schemas.microsoft.com/office/drawing/2014/main" id="{D3E68256-F833-B945-A295-D47192630265}"/>
                </a:ext>
              </a:extLst>
            </p:cNvPr>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47" name="Oval 145">
              <a:extLst>
                <a:ext uri="{FF2B5EF4-FFF2-40B4-BE49-F238E27FC236}">
                  <a16:creationId xmlns:a16="http://schemas.microsoft.com/office/drawing/2014/main" id="{A562A9C7-3932-F64B-A6FE-6CF3C3AC804E}"/>
                </a:ext>
              </a:extLst>
            </p:cNvPr>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48" name="Oval 146">
              <a:extLst>
                <a:ext uri="{FF2B5EF4-FFF2-40B4-BE49-F238E27FC236}">
                  <a16:creationId xmlns:a16="http://schemas.microsoft.com/office/drawing/2014/main" id="{C0C35FFD-568E-0546-8DAC-DDE8F44E29B4}"/>
                </a:ext>
              </a:extLst>
            </p:cNvPr>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49" name="Oval 147">
              <a:extLst>
                <a:ext uri="{FF2B5EF4-FFF2-40B4-BE49-F238E27FC236}">
                  <a16:creationId xmlns:a16="http://schemas.microsoft.com/office/drawing/2014/main" id="{81B31588-0D1F-9445-9250-AE3017CCDE9A}"/>
                </a:ext>
              </a:extLst>
            </p:cNvPr>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50" name="Oval 148">
              <a:extLst>
                <a:ext uri="{FF2B5EF4-FFF2-40B4-BE49-F238E27FC236}">
                  <a16:creationId xmlns:a16="http://schemas.microsoft.com/office/drawing/2014/main" id="{CBFC0C33-E48F-6C42-BD3D-B71C31AAD5DE}"/>
                </a:ext>
              </a:extLst>
            </p:cNvPr>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51" name="Oval 149">
              <a:extLst>
                <a:ext uri="{FF2B5EF4-FFF2-40B4-BE49-F238E27FC236}">
                  <a16:creationId xmlns:a16="http://schemas.microsoft.com/office/drawing/2014/main" id="{0E7ABF52-FE58-D347-B6BF-5BE70A674223}"/>
                </a:ext>
              </a:extLst>
            </p:cNvPr>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52" name="Oval 150">
              <a:extLst>
                <a:ext uri="{FF2B5EF4-FFF2-40B4-BE49-F238E27FC236}">
                  <a16:creationId xmlns:a16="http://schemas.microsoft.com/office/drawing/2014/main" id="{DD7CACC8-9902-384E-9C31-D41FFA981C71}"/>
                </a:ext>
              </a:extLst>
            </p:cNvPr>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53" name="Oval 151">
              <a:extLst>
                <a:ext uri="{FF2B5EF4-FFF2-40B4-BE49-F238E27FC236}">
                  <a16:creationId xmlns:a16="http://schemas.microsoft.com/office/drawing/2014/main" id="{6ECC1AF8-6A8F-504A-8689-7DADF9B732E0}"/>
                </a:ext>
              </a:extLst>
            </p:cNvPr>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54" name="Oval 152">
              <a:extLst>
                <a:ext uri="{FF2B5EF4-FFF2-40B4-BE49-F238E27FC236}">
                  <a16:creationId xmlns:a16="http://schemas.microsoft.com/office/drawing/2014/main" id="{F62A8FF2-C5B7-E64C-A20B-C97323F65953}"/>
                </a:ext>
              </a:extLst>
            </p:cNvPr>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55" name="Oval 153">
              <a:extLst>
                <a:ext uri="{FF2B5EF4-FFF2-40B4-BE49-F238E27FC236}">
                  <a16:creationId xmlns:a16="http://schemas.microsoft.com/office/drawing/2014/main" id="{90B28CD4-C466-4A41-A292-D45C8FAF9E9A}"/>
                </a:ext>
              </a:extLst>
            </p:cNvPr>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56" name="Oval 154">
              <a:extLst>
                <a:ext uri="{FF2B5EF4-FFF2-40B4-BE49-F238E27FC236}">
                  <a16:creationId xmlns:a16="http://schemas.microsoft.com/office/drawing/2014/main" id="{44C5FB32-9188-0340-AF89-B8AA973D93B8}"/>
                </a:ext>
              </a:extLst>
            </p:cNvPr>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57" name="Oval 155">
              <a:extLst>
                <a:ext uri="{FF2B5EF4-FFF2-40B4-BE49-F238E27FC236}">
                  <a16:creationId xmlns:a16="http://schemas.microsoft.com/office/drawing/2014/main" id="{B52A993A-91E0-BA42-BB36-47E246D46A69}"/>
                </a:ext>
              </a:extLst>
            </p:cNvPr>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58" name="Oval 156">
              <a:extLst>
                <a:ext uri="{FF2B5EF4-FFF2-40B4-BE49-F238E27FC236}">
                  <a16:creationId xmlns:a16="http://schemas.microsoft.com/office/drawing/2014/main" id="{04ED4AB5-D672-8647-A310-D316F8CC8E7B}"/>
                </a:ext>
              </a:extLst>
            </p:cNvPr>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59" name="Oval 157">
              <a:extLst>
                <a:ext uri="{FF2B5EF4-FFF2-40B4-BE49-F238E27FC236}">
                  <a16:creationId xmlns:a16="http://schemas.microsoft.com/office/drawing/2014/main" id="{59BF74FB-5D6F-1648-9370-4860E626D6CA}"/>
                </a:ext>
              </a:extLst>
            </p:cNvPr>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60" name="Oval 158">
              <a:extLst>
                <a:ext uri="{FF2B5EF4-FFF2-40B4-BE49-F238E27FC236}">
                  <a16:creationId xmlns:a16="http://schemas.microsoft.com/office/drawing/2014/main" id="{88DD27A2-9BE8-B94B-8D46-8BB189044C77}"/>
                </a:ext>
              </a:extLst>
            </p:cNvPr>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61" name="Oval 159">
              <a:extLst>
                <a:ext uri="{FF2B5EF4-FFF2-40B4-BE49-F238E27FC236}">
                  <a16:creationId xmlns:a16="http://schemas.microsoft.com/office/drawing/2014/main" id="{4C154842-9A93-F643-840B-52E886A37698}"/>
                </a:ext>
              </a:extLst>
            </p:cNvPr>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62" name="Oval 160">
              <a:extLst>
                <a:ext uri="{FF2B5EF4-FFF2-40B4-BE49-F238E27FC236}">
                  <a16:creationId xmlns:a16="http://schemas.microsoft.com/office/drawing/2014/main" id="{7FF3BF94-B3C7-F349-9E19-9C69C84B9ACB}"/>
                </a:ext>
              </a:extLst>
            </p:cNvPr>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63" name="Oval 161">
              <a:extLst>
                <a:ext uri="{FF2B5EF4-FFF2-40B4-BE49-F238E27FC236}">
                  <a16:creationId xmlns:a16="http://schemas.microsoft.com/office/drawing/2014/main" id="{64E271B4-8332-8241-AA5C-5D5610190CA5}"/>
                </a:ext>
              </a:extLst>
            </p:cNvPr>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64" name="Oval 162">
              <a:extLst>
                <a:ext uri="{FF2B5EF4-FFF2-40B4-BE49-F238E27FC236}">
                  <a16:creationId xmlns:a16="http://schemas.microsoft.com/office/drawing/2014/main" id="{FD92C5A3-12AF-D24E-BA93-A12E5169155D}"/>
                </a:ext>
              </a:extLst>
            </p:cNvPr>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65" name="Oval 163">
              <a:extLst>
                <a:ext uri="{FF2B5EF4-FFF2-40B4-BE49-F238E27FC236}">
                  <a16:creationId xmlns:a16="http://schemas.microsoft.com/office/drawing/2014/main" id="{331DC766-04EC-364A-A7D9-4DF8346DCC4E}"/>
                </a:ext>
              </a:extLst>
            </p:cNvPr>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66" name="Oval 164">
              <a:extLst>
                <a:ext uri="{FF2B5EF4-FFF2-40B4-BE49-F238E27FC236}">
                  <a16:creationId xmlns:a16="http://schemas.microsoft.com/office/drawing/2014/main" id="{623BBA52-997E-4545-A520-3934E99E8B25}"/>
                </a:ext>
              </a:extLst>
            </p:cNvPr>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67" name="Oval 165">
              <a:extLst>
                <a:ext uri="{FF2B5EF4-FFF2-40B4-BE49-F238E27FC236}">
                  <a16:creationId xmlns:a16="http://schemas.microsoft.com/office/drawing/2014/main" id="{FAEFDC17-A1C1-C145-88D1-8D1A09E97B98}"/>
                </a:ext>
              </a:extLst>
            </p:cNvPr>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68" name="Oval 166">
              <a:extLst>
                <a:ext uri="{FF2B5EF4-FFF2-40B4-BE49-F238E27FC236}">
                  <a16:creationId xmlns:a16="http://schemas.microsoft.com/office/drawing/2014/main" id="{B389FF1B-DC56-F344-AA39-4C0F3EDEFF63}"/>
                </a:ext>
              </a:extLst>
            </p:cNvPr>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69" name="Oval 167">
              <a:extLst>
                <a:ext uri="{FF2B5EF4-FFF2-40B4-BE49-F238E27FC236}">
                  <a16:creationId xmlns:a16="http://schemas.microsoft.com/office/drawing/2014/main" id="{38E00558-3A0D-5C4B-993A-BAE39CD0AE30}"/>
                </a:ext>
              </a:extLst>
            </p:cNvPr>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70" name="Oval 168">
              <a:extLst>
                <a:ext uri="{FF2B5EF4-FFF2-40B4-BE49-F238E27FC236}">
                  <a16:creationId xmlns:a16="http://schemas.microsoft.com/office/drawing/2014/main" id="{48CB38BF-4079-6B4F-8E54-C2B90EF6A893}"/>
                </a:ext>
              </a:extLst>
            </p:cNvPr>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71" name="Oval 169">
              <a:extLst>
                <a:ext uri="{FF2B5EF4-FFF2-40B4-BE49-F238E27FC236}">
                  <a16:creationId xmlns:a16="http://schemas.microsoft.com/office/drawing/2014/main" id="{44BCE848-A77B-7E45-A76D-B8F7E8352347}"/>
                </a:ext>
              </a:extLst>
            </p:cNvPr>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72" name="Oval 170">
              <a:extLst>
                <a:ext uri="{FF2B5EF4-FFF2-40B4-BE49-F238E27FC236}">
                  <a16:creationId xmlns:a16="http://schemas.microsoft.com/office/drawing/2014/main" id="{B8A741F9-7F7F-594B-9B72-E3813C058AD6}"/>
                </a:ext>
              </a:extLst>
            </p:cNvPr>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73" name="Oval 171">
              <a:extLst>
                <a:ext uri="{FF2B5EF4-FFF2-40B4-BE49-F238E27FC236}">
                  <a16:creationId xmlns:a16="http://schemas.microsoft.com/office/drawing/2014/main" id="{9343143A-E026-A849-A6F1-781861F0B001}"/>
                </a:ext>
              </a:extLst>
            </p:cNvPr>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74" name="Oval 172">
              <a:extLst>
                <a:ext uri="{FF2B5EF4-FFF2-40B4-BE49-F238E27FC236}">
                  <a16:creationId xmlns:a16="http://schemas.microsoft.com/office/drawing/2014/main" id="{79C0F69A-BAF4-FB4C-98AE-340B5C7F5C4E}"/>
                </a:ext>
              </a:extLst>
            </p:cNvPr>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75" name="Oval 173">
              <a:extLst>
                <a:ext uri="{FF2B5EF4-FFF2-40B4-BE49-F238E27FC236}">
                  <a16:creationId xmlns:a16="http://schemas.microsoft.com/office/drawing/2014/main" id="{AA4A726D-5A41-464C-AEFE-5A4A1AA624C0}"/>
                </a:ext>
              </a:extLst>
            </p:cNvPr>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76" name="Oval 174">
              <a:extLst>
                <a:ext uri="{FF2B5EF4-FFF2-40B4-BE49-F238E27FC236}">
                  <a16:creationId xmlns:a16="http://schemas.microsoft.com/office/drawing/2014/main" id="{44EBF0AC-31B1-8E43-9497-19BC4C8540B7}"/>
                </a:ext>
              </a:extLst>
            </p:cNvPr>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77" name="Oval 175">
              <a:extLst>
                <a:ext uri="{FF2B5EF4-FFF2-40B4-BE49-F238E27FC236}">
                  <a16:creationId xmlns:a16="http://schemas.microsoft.com/office/drawing/2014/main" id="{DE4B8AF3-B20E-C646-9CC4-66E04E8BD69F}"/>
                </a:ext>
              </a:extLst>
            </p:cNvPr>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78" name="Oval 176">
              <a:extLst>
                <a:ext uri="{FF2B5EF4-FFF2-40B4-BE49-F238E27FC236}">
                  <a16:creationId xmlns:a16="http://schemas.microsoft.com/office/drawing/2014/main" id="{9064F9D2-98CA-6548-B960-1AD382438A28}"/>
                </a:ext>
              </a:extLst>
            </p:cNvPr>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79" name="Oval 177">
              <a:extLst>
                <a:ext uri="{FF2B5EF4-FFF2-40B4-BE49-F238E27FC236}">
                  <a16:creationId xmlns:a16="http://schemas.microsoft.com/office/drawing/2014/main" id="{5AA11467-0A19-A240-87D6-A905635A8052}"/>
                </a:ext>
              </a:extLst>
            </p:cNvPr>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80" name="Oval 178">
              <a:extLst>
                <a:ext uri="{FF2B5EF4-FFF2-40B4-BE49-F238E27FC236}">
                  <a16:creationId xmlns:a16="http://schemas.microsoft.com/office/drawing/2014/main" id="{2572B0AD-9A56-844E-A3F2-3860E5CDFAFB}"/>
                </a:ext>
              </a:extLst>
            </p:cNvPr>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81" name="Oval 179">
              <a:extLst>
                <a:ext uri="{FF2B5EF4-FFF2-40B4-BE49-F238E27FC236}">
                  <a16:creationId xmlns:a16="http://schemas.microsoft.com/office/drawing/2014/main" id="{7675BE66-1B58-6243-89A1-26CEBE5694E9}"/>
                </a:ext>
              </a:extLst>
            </p:cNvPr>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82" name="Oval 180">
              <a:extLst>
                <a:ext uri="{FF2B5EF4-FFF2-40B4-BE49-F238E27FC236}">
                  <a16:creationId xmlns:a16="http://schemas.microsoft.com/office/drawing/2014/main" id="{04F98998-522A-6046-95DA-B8DFD75A6E93}"/>
                </a:ext>
              </a:extLst>
            </p:cNvPr>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83" name="Oval 181">
              <a:extLst>
                <a:ext uri="{FF2B5EF4-FFF2-40B4-BE49-F238E27FC236}">
                  <a16:creationId xmlns:a16="http://schemas.microsoft.com/office/drawing/2014/main" id="{D89E6B9D-7F26-124B-9565-FEA346BC4230}"/>
                </a:ext>
              </a:extLst>
            </p:cNvPr>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84" name="Oval 182">
              <a:extLst>
                <a:ext uri="{FF2B5EF4-FFF2-40B4-BE49-F238E27FC236}">
                  <a16:creationId xmlns:a16="http://schemas.microsoft.com/office/drawing/2014/main" id="{0EA255B1-150A-D54B-BD61-BFCD2AF2EABD}"/>
                </a:ext>
              </a:extLst>
            </p:cNvPr>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85" name="Oval 183">
              <a:extLst>
                <a:ext uri="{FF2B5EF4-FFF2-40B4-BE49-F238E27FC236}">
                  <a16:creationId xmlns:a16="http://schemas.microsoft.com/office/drawing/2014/main" id="{E33D74FF-2CDB-5F4F-A878-EFD647DE6DE2}"/>
                </a:ext>
              </a:extLst>
            </p:cNvPr>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86" name="Oval 184">
              <a:extLst>
                <a:ext uri="{FF2B5EF4-FFF2-40B4-BE49-F238E27FC236}">
                  <a16:creationId xmlns:a16="http://schemas.microsoft.com/office/drawing/2014/main" id="{78D571D5-D813-E94D-AE8A-068A4D423884}"/>
                </a:ext>
              </a:extLst>
            </p:cNvPr>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87" name="Oval 185">
              <a:extLst>
                <a:ext uri="{FF2B5EF4-FFF2-40B4-BE49-F238E27FC236}">
                  <a16:creationId xmlns:a16="http://schemas.microsoft.com/office/drawing/2014/main" id="{D585AE8E-6320-1E48-8E8F-33B84BB55D83}"/>
                </a:ext>
              </a:extLst>
            </p:cNvPr>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88" name="Oval 186">
              <a:extLst>
                <a:ext uri="{FF2B5EF4-FFF2-40B4-BE49-F238E27FC236}">
                  <a16:creationId xmlns:a16="http://schemas.microsoft.com/office/drawing/2014/main" id="{E2C2A9A3-2A31-3E4E-8541-84C159EA0CC5}"/>
                </a:ext>
              </a:extLst>
            </p:cNvPr>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89" name="Oval 187">
              <a:extLst>
                <a:ext uri="{FF2B5EF4-FFF2-40B4-BE49-F238E27FC236}">
                  <a16:creationId xmlns:a16="http://schemas.microsoft.com/office/drawing/2014/main" id="{958D4ED3-FA02-8E48-B739-DB36F2FAA664}"/>
                </a:ext>
              </a:extLst>
            </p:cNvPr>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0" name="Oval 188">
              <a:extLst>
                <a:ext uri="{FF2B5EF4-FFF2-40B4-BE49-F238E27FC236}">
                  <a16:creationId xmlns:a16="http://schemas.microsoft.com/office/drawing/2014/main" id="{7E356F1D-88DA-BB44-8164-352FC2134A42}"/>
                </a:ext>
              </a:extLst>
            </p:cNvPr>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1" name="Oval 189">
              <a:extLst>
                <a:ext uri="{FF2B5EF4-FFF2-40B4-BE49-F238E27FC236}">
                  <a16:creationId xmlns:a16="http://schemas.microsoft.com/office/drawing/2014/main" id="{182E1F67-0523-DB40-B4AA-B4619287108C}"/>
                </a:ext>
              </a:extLst>
            </p:cNvPr>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 name="Oval 190">
              <a:extLst>
                <a:ext uri="{FF2B5EF4-FFF2-40B4-BE49-F238E27FC236}">
                  <a16:creationId xmlns:a16="http://schemas.microsoft.com/office/drawing/2014/main" id="{5F86D69E-024D-6149-A086-E9ECAAA37255}"/>
                </a:ext>
              </a:extLst>
            </p:cNvPr>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3" name="Oval 191">
              <a:extLst>
                <a:ext uri="{FF2B5EF4-FFF2-40B4-BE49-F238E27FC236}">
                  <a16:creationId xmlns:a16="http://schemas.microsoft.com/office/drawing/2014/main" id="{C54C77F6-B753-C345-953D-E19A639FFE28}"/>
                </a:ext>
              </a:extLst>
            </p:cNvPr>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4" name="Oval 192">
              <a:extLst>
                <a:ext uri="{FF2B5EF4-FFF2-40B4-BE49-F238E27FC236}">
                  <a16:creationId xmlns:a16="http://schemas.microsoft.com/office/drawing/2014/main" id="{EB9C1C37-D0C8-254D-9A8B-FB3C955BFA6E}"/>
                </a:ext>
              </a:extLst>
            </p:cNvPr>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5" name="Oval 193">
              <a:extLst>
                <a:ext uri="{FF2B5EF4-FFF2-40B4-BE49-F238E27FC236}">
                  <a16:creationId xmlns:a16="http://schemas.microsoft.com/office/drawing/2014/main" id="{DC8E2BD5-88DB-EC4C-BD3B-8583E8DCE57F}"/>
                </a:ext>
              </a:extLst>
            </p:cNvPr>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6" name="Oval 194">
              <a:extLst>
                <a:ext uri="{FF2B5EF4-FFF2-40B4-BE49-F238E27FC236}">
                  <a16:creationId xmlns:a16="http://schemas.microsoft.com/office/drawing/2014/main" id="{6B03966C-BB71-6A44-B297-0FC670013D32}"/>
                </a:ext>
              </a:extLst>
            </p:cNvPr>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7" name="Oval 195">
              <a:extLst>
                <a:ext uri="{FF2B5EF4-FFF2-40B4-BE49-F238E27FC236}">
                  <a16:creationId xmlns:a16="http://schemas.microsoft.com/office/drawing/2014/main" id="{E53B3039-75D1-A847-862C-EFE1AC2D3ECE}"/>
                </a:ext>
              </a:extLst>
            </p:cNvPr>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8" name="Oval 196">
              <a:extLst>
                <a:ext uri="{FF2B5EF4-FFF2-40B4-BE49-F238E27FC236}">
                  <a16:creationId xmlns:a16="http://schemas.microsoft.com/office/drawing/2014/main" id="{2726C6EE-AC07-6741-8648-0A306DBBA593}"/>
                </a:ext>
              </a:extLst>
            </p:cNvPr>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9" name="Oval 197">
              <a:extLst>
                <a:ext uri="{FF2B5EF4-FFF2-40B4-BE49-F238E27FC236}">
                  <a16:creationId xmlns:a16="http://schemas.microsoft.com/office/drawing/2014/main" id="{C482A21D-4583-3C4C-8E80-70042721CC4E}"/>
                </a:ext>
              </a:extLst>
            </p:cNvPr>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00" name="Oval 198">
              <a:extLst>
                <a:ext uri="{FF2B5EF4-FFF2-40B4-BE49-F238E27FC236}">
                  <a16:creationId xmlns:a16="http://schemas.microsoft.com/office/drawing/2014/main" id="{5824672A-CCBD-6F40-9ADA-CB2A69DFD2F2}"/>
                </a:ext>
              </a:extLst>
            </p:cNvPr>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01" name="Oval 199">
              <a:extLst>
                <a:ext uri="{FF2B5EF4-FFF2-40B4-BE49-F238E27FC236}">
                  <a16:creationId xmlns:a16="http://schemas.microsoft.com/office/drawing/2014/main" id="{1BB415B5-AADB-8348-B09C-280234509191}"/>
                </a:ext>
              </a:extLst>
            </p:cNvPr>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02" name="Oval 200">
              <a:extLst>
                <a:ext uri="{FF2B5EF4-FFF2-40B4-BE49-F238E27FC236}">
                  <a16:creationId xmlns:a16="http://schemas.microsoft.com/office/drawing/2014/main" id="{301C5859-4AC8-154A-B1CE-881F20C6BED7}"/>
                </a:ext>
              </a:extLst>
            </p:cNvPr>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03" name="Oval 201">
              <a:extLst>
                <a:ext uri="{FF2B5EF4-FFF2-40B4-BE49-F238E27FC236}">
                  <a16:creationId xmlns:a16="http://schemas.microsoft.com/office/drawing/2014/main" id="{8A97CBC4-5CC6-1445-941C-CB7501017D15}"/>
                </a:ext>
              </a:extLst>
            </p:cNvPr>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04" name="Oval 202">
              <a:extLst>
                <a:ext uri="{FF2B5EF4-FFF2-40B4-BE49-F238E27FC236}">
                  <a16:creationId xmlns:a16="http://schemas.microsoft.com/office/drawing/2014/main" id="{4FC4FA42-9CEB-3044-B0AC-8B2B97009BCA}"/>
                </a:ext>
              </a:extLst>
            </p:cNvPr>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05" name="Oval 203">
              <a:extLst>
                <a:ext uri="{FF2B5EF4-FFF2-40B4-BE49-F238E27FC236}">
                  <a16:creationId xmlns:a16="http://schemas.microsoft.com/office/drawing/2014/main" id="{94790145-C65E-2343-AB91-466B27FC346C}"/>
                </a:ext>
              </a:extLst>
            </p:cNvPr>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06" name="Oval 204">
              <a:extLst>
                <a:ext uri="{FF2B5EF4-FFF2-40B4-BE49-F238E27FC236}">
                  <a16:creationId xmlns:a16="http://schemas.microsoft.com/office/drawing/2014/main" id="{C2184DA9-14AC-724B-ABC8-06FE0DFAAC6E}"/>
                </a:ext>
              </a:extLst>
            </p:cNvPr>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07" name="Oval 205">
              <a:extLst>
                <a:ext uri="{FF2B5EF4-FFF2-40B4-BE49-F238E27FC236}">
                  <a16:creationId xmlns:a16="http://schemas.microsoft.com/office/drawing/2014/main" id="{4910D667-ED1F-D641-BF68-77AD8057E185}"/>
                </a:ext>
              </a:extLst>
            </p:cNvPr>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08" name="Oval 206">
              <a:extLst>
                <a:ext uri="{FF2B5EF4-FFF2-40B4-BE49-F238E27FC236}">
                  <a16:creationId xmlns:a16="http://schemas.microsoft.com/office/drawing/2014/main" id="{AB7AC058-8FBE-DA49-853D-5FA416A10E7E}"/>
                </a:ext>
              </a:extLst>
            </p:cNvPr>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09" name="Oval 207">
              <a:extLst>
                <a:ext uri="{FF2B5EF4-FFF2-40B4-BE49-F238E27FC236}">
                  <a16:creationId xmlns:a16="http://schemas.microsoft.com/office/drawing/2014/main" id="{5CBFB6FC-DBEE-6045-AC91-E3F05F995951}"/>
                </a:ext>
              </a:extLst>
            </p:cNvPr>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10" name="Oval 208">
              <a:extLst>
                <a:ext uri="{FF2B5EF4-FFF2-40B4-BE49-F238E27FC236}">
                  <a16:creationId xmlns:a16="http://schemas.microsoft.com/office/drawing/2014/main" id="{84838777-3289-5446-B49F-105F7A216F60}"/>
                </a:ext>
              </a:extLst>
            </p:cNvPr>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11" name="Oval 209">
              <a:extLst>
                <a:ext uri="{FF2B5EF4-FFF2-40B4-BE49-F238E27FC236}">
                  <a16:creationId xmlns:a16="http://schemas.microsoft.com/office/drawing/2014/main" id="{2FBCE0C2-EE49-EE4F-B61B-C54F37B5D201}"/>
                </a:ext>
              </a:extLst>
            </p:cNvPr>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12" name="Oval 210">
              <a:extLst>
                <a:ext uri="{FF2B5EF4-FFF2-40B4-BE49-F238E27FC236}">
                  <a16:creationId xmlns:a16="http://schemas.microsoft.com/office/drawing/2014/main" id="{906A95AF-FE56-D14F-A48E-EEAF06F5214A}"/>
                </a:ext>
              </a:extLst>
            </p:cNvPr>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13" name="Oval 211">
              <a:extLst>
                <a:ext uri="{FF2B5EF4-FFF2-40B4-BE49-F238E27FC236}">
                  <a16:creationId xmlns:a16="http://schemas.microsoft.com/office/drawing/2014/main" id="{BC0CDE20-1506-5646-8AD9-CA260F076BA8}"/>
                </a:ext>
              </a:extLst>
            </p:cNvPr>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14" name="Oval 212">
              <a:extLst>
                <a:ext uri="{FF2B5EF4-FFF2-40B4-BE49-F238E27FC236}">
                  <a16:creationId xmlns:a16="http://schemas.microsoft.com/office/drawing/2014/main" id="{D5185FB8-2446-3C4B-9B00-F02D5539C9A9}"/>
                </a:ext>
              </a:extLst>
            </p:cNvPr>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15" name="Oval 213">
              <a:extLst>
                <a:ext uri="{FF2B5EF4-FFF2-40B4-BE49-F238E27FC236}">
                  <a16:creationId xmlns:a16="http://schemas.microsoft.com/office/drawing/2014/main" id="{F020F387-F321-5945-9E6B-35C70FC9A9FF}"/>
                </a:ext>
              </a:extLst>
            </p:cNvPr>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16" name="Oval 214">
              <a:extLst>
                <a:ext uri="{FF2B5EF4-FFF2-40B4-BE49-F238E27FC236}">
                  <a16:creationId xmlns:a16="http://schemas.microsoft.com/office/drawing/2014/main" id="{CC8B241D-0CAF-E147-B15F-4E102C21231A}"/>
                </a:ext>
              </a:extLst>
            </p:cNvPr>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17" name="Oval 215">
              <a:extLst>
                <a:ext uri="{FF2B5EF4-FFF2-40B4-BE49-F238E27FC236}">
                  <a16:creationId xmlns:a16="http://schemas.microsoft.com/office/drawing/2014/main" id="{D865B862-BBF2-2542-AF65-B2DECBF5FE4B}"/>
                </a:ext>
              </a:extLst>
            </p:cNvPr>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18" name="Oval 216">
              <a:extLst>
                <a:ext uri="{FF2B5EF4-FFF2-40B4-BE49-F238E27FC236}">
                  <a16:creationId xmlns:a16="http://schemas.microsoft.com/office/drawing/2014/main" id="{AA25C8A4-6B39-194E-B05A-C6918319D278}"/>
                </a:ext>
              </a:extLst>
            </p:cNvPr>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19" name="Oval 217">
              <a:extLst>
                <a:ext uri="{FF2B5EF4-FFF2-40B4-BE49-F238E27FC236}">
                  <a16:creationId xmlns:a16="http://schemas.microsoft.com/office/drawing/2014/main" id="{67E3C40D-B3C8-9244-9DC2-10A562D5AA94}"/>
                </a:ext>
              </a:extLst>
            </p:cNvPr>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grpSp>
      <p:sp>
        <p:nvSpPr>
          <p:cNvPr id="193754"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193755"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20" name="Rectangle 220">
            <a:extLst>
              <a:ext uri="{FF2B5EF4-FFF2-40B4-BE49-F238E27FC236}">
                <a16:creationId xmlns:a16="http://schemas.microsoft.com/office/drawing/2014/main" id="{12AA5144-AB26-F64E-8D9F-DF1E4911B1BC}"/>
              </a:ext>
            </a:extLst>
          </p:cNvPr>
          <p:cNvSpPr>
            <a:spLocks noGrp="1" noChangeArrowheads="1"/>
          </p:cNvSpPr>
          <p:nvPr>
            <p:ph type="dt" sz="quarter" idx="10"/>
          </p:nvPr>
        </p:nvSpPr>
        <p:spPr/>
        <p:txBody>
          <a:bodyPr/>
          <a:lstStyle>
            <a:lvl1pPr>
              <a:defRPr/>
            </a:lvl1pPr>
          </a:lstStyle>
          <a:p>
            <a:pPr>
              <a:defRPr/>
            </a:pPr>
            <a:endParaRPr lang="en-US"/>
          </a:p>
        </p:txBody>
      </p:sp>
      <p:sp>
        <p:nvSpPr>
          <p:cNvPr id="221" name="Rectangle 221">
            <a:extLst>
              <a:ext uri="{FF2B5EF4-FFF2-40B4-BE49-F238E27FC236}">
                <a16:creationId xmlns:a16="http://schemas.microsoft.com/office/drawing/2014/main" id="{13C313B2-2A78-2D43-B799-880326F165EC}"/>
              </a:ext>
            </a:extLst>
          </p:cNvPr>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22" name="Rectangle 222">
            <a:extLst>
              <a:ext uri="{FF2B5EF4-FFF2-40B4-BE49-F238E27FC236}">
                <a16:creationId xmlns:a16="http://schemas.microsoft.com/office/drawing/2014/main" id="{1953CA9C-560D-9748-B56F-CEC44DCAE883}"/>
              </a:ext>
            </a:extLst>
          </p:cNvPr>
          <p:cNvSpPr>
            <a:spLocks noGrp="1" noChangeArrowheads="1"/>
          </p:cNvSpPr>
          <p:nvPr>
            <p:ph type="sldNum" sz="quarter" idx="12"/>
          </p:nvPr>
        </p:nvSpPr>
        <p:spPr/>
        <p:txBody>
          <a:bodyPr/>
          <a:lstStyle>
            <a:lvl1pPr>
              <a:defRPr/>
            </a:lvl1pPr>
          </a:lstStyle>
          <a:p>
            <a:fld id="{C493C77E-853A-1C40-87AF-8C15AD75638F}" type="slidenum">
              <a:rPr lang="en-US" altLang="en-US"/>
              <a:pPr/>
              <a:t>‹#›</a:t>
            </a:fld>
            <a:endParaRPr lang="en-US" altLang="en-US"/>
          </a:p>
        </p:txBody>
      </p:sp>
    </p:spTree>
    <p:extLst>
      <p:ext uri="{BB962C8B-B14F-4D97-AF65-F5344CB8AC3E}">
        <p14:creationId xmlns:p14="http://schemas.microsoft.com/office/powerpoint/2010/main" val="3011765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a:extLst>
              <a:ext uri="{FF2B5EF4-FFF2-40B4-BE49-F238E27FC236}">
                <a16:creationId xmlns:a16="http://schemas.microsoft.com/office/drawing/2014/main" id="{98BC2F0A-CEE0-4D4F-B25B-8F587EDC51C1}"/>
              </a:ext>
            </a:extLst>
          </p:cNvPr>
          <p:cNvSpPr>
            <a:spLocks noGrp="1" noChangeArrowheads="1"/>
          </p:cNvSpPr>
          <p:nvPr>
            <p:ph type="sldNum" sz="quarter" idx="10"/>
          </p:nvPr>
        </p:nvSpPr>
        <p:spPr>
          <a:ln/>
        </p:spPr>
        <p:txBody>
          <a:bodyPr/>
          <a:lstStyle>
            <a:lvl1pPr>
              <a:defRPr/>
            </a:lvl1pPr>
          </a:lstStyle>
          <a:p>
            <a:fld id="{CD03698F-BF75-6F40-9C5F-E386FF700C6A}" type="slidenum">
              <a:rPr lang="en-US" altLang="en-US"/>
              <a:pPr/>
              <a:t>‹#›</a:t>
            </a:fld>
            <a:endParaRPr lang="en-US" altLang="en-US"/>
          </a:p>
        </p:txBody>
      </p:sp>
      <p:sp>
        <p:nvSpPr>
          <p:cNvPr id="5" name="Rectangle 219">
            <a:extLst>
              <a:ext uri="{FF2B5EF4-FFF2-40B4-BE49-F238E27FC236}">
                <a16:creationId xmlns:a16="http://schemas.microsoft.com/office/drawing/2014/main" id="{6E4BF5BD-5DF4-4842-A1CB-4F6CBB5C5377}"/>
              </a:ext>
            </a:extLst>
          </p:cNvPr>
          <p:cNvSpPr>
            <a:spLocks noGrp="1" noChangeArrowheads="1"/>
          </p:cNvSpPr>
          <p:nvPr>
            <p:ph type="dt" sz="half" idx="11"/>
          </p:nvPr>
        </p:nvSpPr>
        <p:spPr>
          <a:ln/>
        </p:spPr>
        <p:txBody>
          <a:bodyPr/>
          <a:lstStyle>
            <a:lvl1pPr>
              <a:defRPr/>
            </a:lvl1pPr>
          </a:lstStyle>
          <a:p>
            <a:pPr>
              <a:defRPr/>
            </a:pPr>
            <a:endParaRPr lang="en-US"/>
          </a:p>
        </p:txBody>
      </p:sp>
      <p:sp>
        <p:nvSpPr>
          <p:cNvPr id="6" name="Rectangle 220">
            <a:extLst>
              <a:ext uri="{FF2B5EF4-FFF2-40B4-BE49-F238E27FC236}">
                <a16:creationId xmlns:a16="http://schemas.microsoft.com/office/drawing/2014/main" id="{477E4772-4BA2-3E43-A907-AD83FEA4E074}"/>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38431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a:extLst>
              <a:ext uri="{FF2B5EF4-FFF2-40B4-BE49-F238E27FC236}">
                <a16:creationId xmlns:a16="http://schemas.microsoft.com/office/drawing/2014/main" id="{7FFE46F4-7977-3F4B-9FD8-8EF98F08B7DA}"/>
              </a:ext>
            </a:extLst>
          </p:cNvPr>
          <p:cNvSpPr>
            <a:spLocks noGrp="1" noChangeArrowheads="1"/>
          </p:cNvSpPr>
          <p:nvPr>
            <p:ph type="sldNum" sz="quarter" idx="10"/>
          </p:nvPr>
        </p:nvSpPr>
        <p:spPr>
          <a:ln/>
        </p:spPr>
        <p:txBody>
          <a:bodyPr/>
          <a:lstStyle>
            <a:lvl1pPr>
              <a:defRPr/>
            </a:lvl1pPr>
          </a:lstStyle>
          <a:p>
            <a:fld id="{069D2275-3EB0-3E47-A24D-D48567ABFFD2}" type="slidenum">
              <a:rPr lang="en-US" altLang="en-US"/>
              <a:pPr/>
              <a:t>‹#›</a:t>
            </a:fld>
            <a:endParaRPr lang="en-US" altLang="en-US"/>
          </a:p>
        </p:txBody>
      </p:sp>
      <p:sp>
        <p:nvSpPr>
          <p:cNvPr id="5" name="Rectangle 219">
            <a:extLst>
              <a:ext uri="{FF2B5EF4-FFF2-40B4-BE49-F238E27FC236}">
                <a16:creationId xmlns:a16="http://schemas.microsoft.com/office/drawing/2014/main" id="{7F6C85A0-64CC-FA43-B98E-94F4F4FD5FA4}"/>
              </a:ext>
            </a:extLst>
          </p:cNvPr>
          <p:cNvSpPr>
            <a:spLocks noGrp="1" noChangeArrowheads="1"/>
          </p:cNvSpPr>
          <p:nvPr>
            <p:ph type="dt" sz="half" idx="11"/>
          </p:nvPr>
        </p:nvSpPr>
        <p:spPr>
          <a:ln/>
        </p:spPr>
        <p:txBody>
          <a:bodyPr/>
          <a:lstStyle>
            <a:lvl1pPr>
              <a:defRPr/>
            </a:lvl1pPr>
          </a:lstStyle>
          <a:p>
            <a:pPr>
              <a:defRPr/>
            </a:pPr>
            <a:endParaRPr lang="en-US"/>
          </a:p>
        </p:txBody>
      </p:sp>
      <p:sp>
        <p:nvSpPr>
          <p:cNvPr id="6" name="Rectangle 220">
            <a:extLst>
              <a:ext uri="{FF2B5EF4-FFF2-40B4-BE49-F238E27FC236}">
                <a16:creationId xmlns:a16="http://schemas.microsoft.com/office/drawing/2014/main" id="{9AEF02E6-E972-7643-B312-41B1C9D598EF}"/>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11983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a:extLst>
              <a:ext uri="{FF2B5EF4-FFF2-40B4-BE49-F238E27FC236}">
                <a16:creationId xmlns:a16="http://schemas.microsoft.com/office/drawing/2014/main" id="{01D09975-BD39-0840-A067-55B65522A4FB}"/>
              </a:ext>
            </a:extLst>
          </p:cNvPr>
          <p:cNvSpPr>
            <a:spLocks noGrp="1" noChangeArrowheads="1"/>
          </p:cNvSpPr>
          <p:nvPr>
            <p:ph type="sldNum" sz="quarter" idx="10"/>
          </p:nvPr>
        </p:nvSpPr>
        <p:spPr>
          <a:ln/>
        </p:spPr>
        <p:txBody>
          <a:bodyPr/>
          <a:lstStyle>
            <a:lvl1pPr>
              <a:defRPr/>
            </a:lvl1pPr>
          </a:lstStyle>
          <a:p>
            <a:fld id="{C74A5CB4-CB43-884E-9792-1054F39EBAEF}" type="slidenum">
              <a:rPr lang="en-US" altLang="en-US"/>
              <a:pPr/>
              <a:t>‹#›</a:t>
            </a:fld>
            <a:endParaRPr lang="en-US" altLang="en-US"/>
          </a:p>
        </p:txBody>
      </p:sp>
      <p:sp>
        <p:nvSpPr>
          <p:cNvPr id="7" name="Rectangle 219">
            <a:extLst>
              <a:ext uri="{FF2B5EF4-FFF2-40B4-BE49-F238E27FC236}">
                <a16:creationId xmlns:a16="http://schemas.microsoft.com/office/drawing/2014/main" id="{C3AF3C02-2A97-BF42-B8BC-A1C3F7CBDD09}"/>
              </a:ext>
            </a:extLst>
          </p:cNvPr>
          <p:cNvSpPr>
            <a:spLocks noGrp="1" noChangeArrowheads="1"/>
          </p:cNvSpPr>
          <p:nvPr>
            <p:ph type="dt" sz="half" idx="11"/>
          </p:nvPr>
        </p:nvSpPr>
        <p:spPr>
          <a:ln/>
        </p:spPr>
        <p:txBody>
          <a:bodyPr/>
          <a:lstStyle>
            <a:lvl1pPr>
              <a:defRPr/>
            </a:lvl1pPr>
          </a:lstStyle>
          <a:p>
            <a:pPr>
              <a:defRPr/>
            </a:pPr>
            <a:endParaRPr lang="en-US"/>
          </a:p>
        </p:txBody>
      </p:sp>
      <p:sp>
        <p:nvSpPr>
          <p:cNvPr id="8" name="Rectangle 220">
            <a:extLst>
              <a:ext uri="{FF2B5EF4-FFF2-40B4-BE49-F238E27FC236}">
                <a16:creationId xmlns:a16="http://schemas.microsoft.com/office/drawing/2014/main" id="{1604D8A5-4A3E-8948-BA4C-AAC6A8E9F92C}"/>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84421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B2BD49C-E7A1-6D49-9318-A36BE63F2E61}"/>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05914140-898D-4942-936B-7344CF5B8BF9}"/>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CC4A15-BF77-9C42-882F-D5F88F9770DE}"/>
              </a:ext>
            </a:extLst>
          </p:cNvPr>
          <p:cNvSpPr>
            <a:spLocks noGrp="1" noChangeArrowheads="1"/>
          </p:cNvSpPr>
          <p:nvPr>
            <p:ph type="sldNum" sz="quarter" idx="12"/>
          </p:nvPr>
        </p:nvSpPr>
        <p:spPr/>
        <p:txBody>
          <a:bodyPr/>
          <a:lstStyle>
            <a:lvl1pPr>
              <a:defRPr/>
            </a:lvl1pPr>
          </a:lstStyle>
          <a:p>
            <a:fld id="{2420E287-851A-9441-B9D2-3BA5F607DAE6}" type="slidenum">
              <a:rPr lang="en-US" altLang="en-US"/>
              <a:pPr/>
              <a:t>‹#›</a:t>
            </a:fld>
            <a:endParaRPr lang="en-US" altLang="en-US"/>
          </a:p>
        </p:txBody>
      </p:sp>
    </p:spTree>
    <p:extLst>
      <p:ext uri="{BB962C8B-B14F-4D97-AF65-F5344CB8AC3E}">
        <p14:creationId xmlns:p14="http://schemas.microsoft.com/office/powerpoint/2010/main" val="3078675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0C48524-B20C-4744-8F88-1DB192D8EA90}"/>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E0BA68EB-EBE6-AB46-BB78-E957D68AFD39}"/>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AF9770-EB89-6F42-989D-F2C121E85FBD}"/>
              </a:ext>
            </a:extLst>
          </p:cNvPr>
          <p:cNvSpPr>
            <a:spLocks noGrp="1" noChangeArrowheads="1"/>
          </p:cNvSpPr>
          <p:nvPr>
            <p:ph type="sldNum" sz="quarter" idx="12"/>
          </p:nvPr>
        </p:nvSpPr>
        <p:spPr/>
        <p:txBody>
          <a:bodyPr/>
          <a:lstStyle>
            <a:lvl1pPr>
              <a:defRPr/>
            </a:lvl1pPr>
          </a:lstStyle>
          <a:p>
            <a:fld id="{4541E1F2-9D2B-8248-B839-51535E057EBD}" type="slidenum">
              <a:rPr lang="en-US" altLang="en-US"/>
              <a:pPr/>
              <a:t>‹#›</a:t>
            </a:fld>
            <a:endParaRPr lang="en-US" altLang="en-US"/>
          </a:p>
        </p:txBody>
      </p:sp>
    </p:spTree>
    <p:extLst>
      <p:ext uri="{BB962C8B-B14F-4D97-AF65-F5344CB8AC3E}">
        <p14:creationId xmlns:p14="http://schemas.microsoft.com/office/powerpoint/2010/main" val="843297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D1A573B-C250-0A43-8A06-9E4F9811602D}"/>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AAC6C4F9-5F2C-C547-B7E4-D18FEA010E8A}"/>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8DE4419-67BA-5248-B3CE-13F322978079}"/>
              </a:ext>
            </a:extLst>
          </p:cNvPr>
          <p:cNvSpPr>
            <a:spLocks noGrp="1" noChangeArrowheads="1"/>
          </p:cNvSpPr>
          <p:nvPr>
            <p:ph type="sldNum" sz="quarter" idx="12"/>
          </p:nvPr>
        </p:nvSpPr>
        <p:spPr/>
        <p:txBody>
          <a:bodyPr/>
          <a:lstStyle>
            <a:lvl1pPr>
              <a:defRPr/>
            </a:lvl1pPr>
          </a:lstStyle>
          <a:p>
            <a:fld id="{44CEB57F-56FA-1141-8258-B0CB32DFBE7B}" type="slidenum">
              <a:rPr lang="en-US" altLang="en-US"/>
              <a:pPr/>
              <a:t>‹#›</a:t>
            </a:fld>
            <a:endParaRPr lang="en-US" altLang="en-US"/>
          </a:p>
        </p:txBody>
      </p:sp>
    </p:spTree>
    <p:extLst>
      <p:ext uri="{BB962C8B-B14F-4D97-AF65-F5344CB8AC3E}">
        <p14:creationId xmlns:p14="http://schemas.microsoft.com/office/powerpoint/2010/main" val="1321727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08C949-644B-294F-8FC5-27D21A6BF1D5}"/>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43B8781A-AB62-424C-9A9A-9C575E23E69D}"/>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BFF1F3F8-75ED-C249-ABBE-B6B0BDE1DAD1}"/>
              </a:ext>
            </a:extLst>
          </p:cNvPr>
          <p:cNvSpPr>
            <a:spLocks noGrp="1" noChangeArrowheads="1"/>
          </p:cNvSpPr>
          <p:nvPr>
            <p:ph type="sldNum" sz="quarter" idx="12"/>
          </p:nvPr>
        </p:nvSpPr>
        <p:spPr/>
        <p:txBody>
          <a:bodyPr/>
          <a:lstStyle>
            <a:lvl1pPr>
              <a:defRPr/>
            </a:lvl1pPr>
          </a:lstStyle>
          <a:p>
            <a:fld id="{5681B08B-5F71-994D-913A-211C93CEA89F}" type="slidenum">
              <a:rPr lang="en-US" altLang="en-US"/>
              <a:pPr/>
              <a:t>‹#›</a:t>
            </a:fld>
            <a:endParaRPr lang="en-US" altLang="en-US"/>
          </a:p>
        </p:txBody>
      </p:sp>
    </p:spTree>
    <p:extLst>
      <p:ext uri="{BB962C8B-B14F-4D97-AF65-F5344CB8AC3E}">
        <p14:creationId xmlns:p14="http://schemas.microsoft.com/office/powerpoint/2010/main" val="24917704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B48552C-35BB-B84B-9585-D10B8DBE0EE8}"/>
              </a:ext>
            </a:extLst>
          </p:cNvPr>
          <p:cNvSpPr>
            <a:spLocks noGrp="1" noChangeArrowheads="1"/>
          </p:cNvSpPr>
          <p:nvPr>
            <p:ph type="dt" sz="half" idx="10"/>
          </p:nvPr>
        </p:nvSpPr>
        <p:spPr/>
        <p:txBody>
          <a:bodyPr/>
          <a:lstStyle>
            <a:lvl1pPr algn="ctr">
              <a:defRPr/>
            </a:lvl1pPr>
          </a:lstStyle>
          <a:p>
            <a:pPr>
              <a:defRPr/>
            </a:pPr>
            <a:endParaRPr lang="en-US"/>
          </a:p>
        </p:txBody>
      </p:sp>
      <p:sp>
        <p:nvSpPr>
          <p:cNvPr id="8" name="Rectangle 5">
            <a:extLst>
              <a:ext uri="{FF2B5EF4-FFF2-40B4-BE49-F238E27FC236}">
                <a16:creationId xmlns:a16="http://schemas.microsoft.com/office/drawing/2014/main" id="{051AF81A-93E5-A64F-847F-6B424FCF259B}"/>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7F96D8B-F71B-D84B-8442-4D8BC97F647A}"/>
              </a:ext>
            </a:extLst>
          </p:cNvPr>
          <p:cNvSpPr>
            <a:spLocks noGrp="1" noChangeArrowheads="1"/>
          </p:cNvSpPr>
          <p:nvPr>
            <p:ph type="sldNum" sz="quarter" idx="12"/>
          </p:nvPr>
        </p:nvSpPr>
        <p:spPr/>
        <p:txBody>
          <a:bodyPr/>
          <a:lstStyle>
            <a:lvl1pPr>
              <a:defRPr/>
            </a:lvl1pPr>
          </a:lstStyle>
          <a:p>
            <a:fld id="{58E05A44-6658-F547-8B8F-E4D38150CFE2}" type="slidenum">
              <a:rPr lang="en-US" altLang="en-US"/>
              <a:pPr/>
              <a:t>‹#›</a:t>
            </a:fld>
            <a:endParaRPr lang="en-US" altLang="en-US"/>
          </a:p>
        </p:txBody>
      </p:sp>
    </p:spTree>
    <p:extLst>
      <p:ext uri="{BB962C8B-B14F-4D97-AF65-F5344CB8AC3E}">
        <p14:creationId xmlns:p14="http://schemas.microsoft.com/office/powerpoint/2010/main" val="2518599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0F3665C-D176-FE4A-A0FB-85D385E17147}"/>
              </a:ext>
            </a:extLst>
          </p:cNvPr>
          <p:cNvSpPr>
            <a:spLocks noGrp="1" noChangeArrowheads="1"/>
          </p:cNvSpPr>
          <p:nvPr>
            <p:ph type="dt" sz="half" idx="10"/>
          </p:nvPr>
        </p:nvSpPr>
        <p:spPr/>
        <p:txBody>
          <a:bodyPr/>
          <a:lstStyle>
            <a:lvl1pPr algn="ctr">
              <a:defRPr/>
            </a:lvl1pPr>
          </a:lstStyle>
          <a:p>
            <a:pPr>
              <a:defRPr/>
            </a:pPr>
            <a:endParaRPr lang="en-US"/>
          </a:p>
        </p:txBody>
      </p:sp>
      <p:sp>
        <p:nvSpPr>
          <p:cNvPr id="4" name="Rectangle 5">
            <a:extLst>
              <a:ext uri="{FF2B5EF4-FFF2-40B4-BE49-F238E27FC236}">
                <a16:creationId xmlns:a16="http://schemas.microsoft.com/office/drawing/2014/main" id="{64B2A9CD-D224-4F4B-96F7-A670E1CD79C6}"/>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3619F42-62D7-FD40-B671-B8183546A1F7}"/>
              </a:ext>
            </a:extLst>
          </p:cNvPr>
          <p:cNvSpPr>
            <a:spLocks noGrp="1" noChangeArrowheads="1"/>
          </p:cNvSpPr>
          <p:nvPr>
            <p:ph type="sldNum" sz="quarter" idx="12"/>
          </p:nvPr>
        </p:nvSpPr>
        <p:spPr/>
        <p:txBody>
          <a:bodyPr/>
          <a:lstStyle>
            <a:lvl1pPr>
              <a:defRPr/>
            </a:lvl1pPr>
          </a:lstStyle>
          <a:p>
            <a:fld id="{5F322C59-6917-9D48-804E-7A5F56D65CA1}" type="slidenum">
              <a:rPr lang="en-US" altLang="en-US"/>
              <a:pPr/>
              <a:t>‹#›</a:t>
            </a:fld>
            <a:endParaRPr lang="en-US" altLang="en-US"/>
          </a:p>
        </p:txBody>
      </p:sp>
    </p:spTree>
    <p:extLst>
      <p:ext uri="{BB962C8B-B14F-4D97-AF65-F5344CB8AC3E}">
        <p14:creationId xmlns:p14="http://schemas.microsoft.com/office/powerpoint/2010/main" val="89838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564004C-6B9F-B241-B8F2-AB89E3822A4D}"/>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5">
            <a:extLst>
              <a:ext uri="{FF2B5EF4-FFF2-40B4-BE49-F238E27FC236}">
                <a16:creationId xmlns:a16="http://schemas.microsoft.com/office/drawing/2014/main" id="{BA93C7B0-82BC-7B4B-AA77-E6F815103A92}"/>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261D1C6-123A-1E41-8692-E1AFFC158BDE}"/>
              </a:ext>
            </a:extLst>
          </p:cNvPr>
          <p:cNvSpPr>
            <a:spLocks noGrp="1" noChangeArrowheads="1"/>
          </p:cNvSpPr>
          <p:nvPr>
            <p:ph type="sldNum" sz="quarter" idx="12"/>
          </p:nvPr>
        </p:nvSpPr>
        <p:spPr/>
        <p:txBody>
          <a:bodyPr/>
          <a:lstStyle>
            <a:lvl1pPr>
              <a:defRPr/>
            </a:lvl1pPr>
          </a:lstStyle>
          <a:p>
            <a:fld id="{EFB77B1E-27DA-8941-A457-E3DF2E067C89}" type="slidenum">
              <a:rPr lang="en-US" altLang="en-US"/>
              <a:pPr/>
              <a:t>‹#›</a:t>
            </a:fld>
            <a:endParaRPr lang="en-US" altLang="en-US"/>
          </a:p>
        </p:txBody>
      </p:sp>
    </p:spTree>
    <p:extLst>
      <p:ext uri="{BB962C8B-B14F-4D97-AF65-F5344CB8AC3E}">
        <p14:creationId xmlns:p14="http://schemas.microsoft.com/office/powerpoint/2010/main" val="2293824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a:extLst>
              <a:ext uri="{FF2B5EF4-FFF2-40B4-BE49-F238E27FC236}">
                <a16:creationId xmlns:a16="http://schemas.microsoft.com/office/drawing/2014/main" id="{BAB963AF-FEC1-8242-BC6C-B0B8803D8ABF}"/>
              </a:ext>
            </a:extLst>
          </p:cNvPr>
          <p:cNvSpPr>
            <a:spLocks noGrp="1" noChangeArrowheads="1"/>
          </p:cNvSpPr>
          <p:nvPr>
            <p:ph type="sldNum" sz="quarter" idx="10"/>
          </p:nvPr>
        </p:nvSpPr>
        <p:spPr>
          <a:ln/>
        </p:spPr>
        <p:txBody>
          <a:bodyPr/>
          <a:lstStyle>
            <a:lvl1pPr>
              <a:defRPr/>
            </a:lvl1pPr>
          </a:lstStyle>
          <a:p>
            <a:fld id="{7A2D4720-78D5-FF47-804E-3ED4B3D512A8}" type="slidenum">
              <a:rPr lang="en-US" altLang="en-US"/>
              <a:pPr/>
              <a:t>‹#›</a:t>
            </a:fld>
            <a:endParaRPr lang="en-US" altLang="en-US"/>
          </a:p>
        </p:txBody>
      </p:sp>
      <p:sp>
        <p:nvSpPr>
          <p:cNvPr id="5" name="Rectangle 219">
            <a:extLst>
              <a:ext uri="{FF2B5EF4-FFF2-40B4-BE49-F238E27FC236}">
                <a16:creationId xmlns:a16="http://schemas.microsoft.com/office/drawing/2014/main" id="{B222D4D6-8464-BE4F-A825-FDCA6742A5D0}"/>
              </a:ext>
            </a:extLst>
          </p:cNvPr>
          <p:cNvSpPr>
            <a:spLocks noGrp="1" noChangeArrowheads="1"/>
          </p:cNvSpPr>
          <p:nvPr>
            <p:ph type="dt" sz="half" idx="11"/>
          </p:nvPr>
        </p:nvSpPr>
        <p:spPr>
          <a:ln/>
        </p:spPr>
        <p:txBody>
          <a:bodyPr/>
          <a:lstStyle>
            <a:lvl1pPr>
              <a:defRPr/>
            </a:lvl1pPr>
          </a:lstStyle>
          <a:p>
            <a:pPr>
              <a:defRPr/>
            </a:pPr>
            <a:endParaRPr lang="en-US"/>
          </a:p>
        </p:txBody>
      </p:sp>
      <p:sp>
        <p:nvSpPr>
          <p:cNvPr id="6" name="Rectangle 220">
            <a:extLst>
              <a:ext uri="{FF2B5EF4-FFF2-40B4-BE49-F238E27FC236}">
                <a16:creationId xmlns:a16="http://schemas.microsoft.com/office/drawing/2014/main" id="{F5DBF560-D983-8E45-8948-EA35392263E4}"/>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5311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72A2DFB-1BD9-3840-90ED-CA03816BBDAC}"/>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33F346F6-BD6F-7545-9390-F3EA08AD17A1}"/>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FAEDBA9F-88C4-5C49-9BA8-9BF647DDA29C}"/>
              </a:ext>
            </a:extLst>
          </p:cNvPr>
          <p:cNvSpPr>
            <a:spLocks noGrp="1" noChangeArrowheads="1"/>
          </p:cNvSpPr>
          <p:nvPr>
            <p:ph type="sldNum" sz="quarter" idx="12"/>
          </p:nvPr>
        </p:nvSpPr>
        <p:spPr/>
        <p:txBody>
          <a:bodyPr/>
          <a:lstStyle>
            <a:lvl1pPr>
              <a:defRPr/>
            </a:lvl1pPr>
          </a:lstStyle>
          <a:p>
            <a:fld id="{C8D8AB06-ECC5-C14B-B96E-431E94BFF46E}" type="slidenum">
              <a:rPr lang="en-US" altLang="en-US"/>
              <a:pPr/>
              <a:t>‹#›</a:t>
            </a:fld>
            <a:endParaRPr lang="en-US" altLang="en-US"/>
          </a:p>
        </p:txBody>
      </p:sp>
    </p:spTree>
    <p:extLst>
      <p:ext uri="{BB962C8B-B14F-4D97-AF65-F5344CB8AC3E}">
        <p14:creationId xmlns:p14="http://schemas.microsoft.com/office/powerpoint/2010/main" val="2994743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6EB89DE-724A-2B43-B194-6E0061BEC997}"/>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60365EDA-36B7-354A-B1E0-7BC52D4BACB3}"/>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D0B031FA-4201-4F49-B8FB-DE6D2A38FB22}"/>
              </a:ext>
            </a:extLst>
          </p:cNvPr>
          <p:cNvSpPr>
            <a:spLocks noGrp="1" noChangeArrowheads="1"/>
          </p:cNvSpPr>
          <p:nvPr>
            <p:ph type="sldNum" sz="quarter" idx="12"/>
          </p:nvPr>
        </p:nvSpPr>
        <p:spPr/>
        <p:txBody>
          <a:bodyPr/>
          <a:lstStyle>
            <a:lvl1pPr>
              <a:defRPr/>
            </a:lvl1pPr>
          </a:lstStyle>
          <a:p>
            <a:fld id="{F708974D-B24C-2D4F-9FB2-EDF223CF4AB8}" type="slidenum">
              <a:rPr lang="en-US" altLang="en-US"/>
              <a:pPr/>
              <a:t>‹#›</a:t>
            </a:fld>
            <a:endParaRPr lang="en-US" altLang="en-US"/>
          </a:p>
        </p:txBody>
      </p:sp>
    </p:spTree>
    <p:extLst>
      <p:ext uri="{BB962C8B-B14F-4D97-AF65-F5344CB8AC3E}">
        <p14:creationId xmlns:p14="http://schemas.microsoft.com/office/powerpoint/2010/main" val="2961939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ACD68B-0807-EA46-B8A2-9470DB041922}"/>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8077457E-269A-274C-962A-01E001AC5D4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96C3CA-307E-DC48-B1B1-A75C9195AE71}"/>
              </a:ext>
            </a:extLst>
          </p:cNvPr>
          <p:cNvSpPr>
            <a:spLocks noGrp="1" noChangeArrowheads="1"/>
          </p:cNvSpPr>
          <p:nvPr>
            <p:ph type="sldNum" sz="quarter" idx="12"/>
          </p:nvPr>
        </p:nvSpPr>
        <p:spPr/>
        <p:txBody>
          <a:bodyPr/>
          <a:lstStyle>
            <a:lvl1pPr>
              <a:defRPr/>
            </a:lvl1pPr>
          </a:lstStyle>
          <a:p>
            <a:fld id="{5A629065-6794-0D44-BA2B-76A8F77D0D70}" type="slidenum">
              <a:rPr lang="en-US" altLang="en-US"/>
              <a:pPr/>
              <a:t>‹#›</a:t>
            </a:fld>
            <a:endParaRPr lang="en-US" altLang="en-US"/>
          </a:p>
        </p:txBody>
      </p:sp>
    </p:spTree>
    <p:extLst>
      <p:ext uri="{BB962C8B-B14F-4D97-AF65-F5344CB8AC3E}">
        <p14:creationId xmlns:p14="http://schemas.microsoft.com/office/powerpoint/2010/main" val="29905866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CB8A8B3-F986-454A-8BE9-0BA504B659A0}"/>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EDEEE763-EB26-6C42-93F3-795811AA9F2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40F804-EBB9-234F-A62A-20E8FBD4A7CA}"/>
              </a:ext>
            </a:extLst>
          </p:cNvPr>
          <p:cNvSpPr>
            <a:spLocks noGrp="1" noChangeArrowheads="1"/>
          </p:cNvSpPr>
          <p:nvPr>
            <p:ph type="sldNum" sz="quarter" idx="12"/>
          </p:nvPr>
        </p:nvSpPr>
        <p:spPr/>
        <p:txBody>
          <a:bodyPr/>
          <a:lstStyle>
            <a:lvl1pPr>
              <a:defRPr/>
            </a:lvl1pPr>
          </a:lstStyle>
          <a:p>
            <a:fld id="{1F877CDA-9259-E440-8F59-C86AC16EC62F}" type="slidenum">
              <a:rPr lang="en-US" altLang="en-US"/>
              <a:pPr/>
              <a:t>‹#›</a:t>
            </a:fld>
            <a:endParaRPr lang="en-US" altLang="en-US"/>
          </a:p>
        </p:txBody>
      </p:sp>
    </p:spTree>
    <p:extLst>
      <p:ext uri="{BB962C8B-B14F-4D97-AF65-F5344CB8AC3E}">
        <p14:creationId xmlns:p14="http://schemas.microsoft.com/office/powerpoint/2010/main" val="4027629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FF55192-B22E-CB44-949E-CFB5DECB4784}"/>
              </a:ext>
            </a:extLst>
          </p:cNvPr>
          <p:cNvSpPr>
            <a:spLocks noGrp="1" noChangeArrowheads="1"/>
          </p:cNvSpPr>
          <p:nvPr>
            <p:ph type="dt" sz="half" idx="10"/>
          </p:nvPr>
        </p:nvSpPr>
        <p:spPr/>
        <p:txBody>
          <a:bodyPr/>
          <a:lstStyle>
            <a:lvl1pPr algn="ctr">
              <a:defRPr/>
            </a:lvl1pPr>
          </a:lstStyle>
          <a:p>
            <a:pPr>
              <a:defRPr/>
            </a:pPr>
            <a:endParaRPr lang="en-US"/>
          </a:p>
        </p:txBody>
      </p:sp>
      <p:sp>
        <p:nvSpPr>
          <p:cNvPr id="8" name="Rectangle 5">
            <a:extLst>
              <a:ext uri="{FF2B5EF4-FFF2-40B4-BE49-F238E27FC236}">
                <a16:creationId xmlns:a16="http://schemas.microsoft.com/office/drawing/2014/main" id="{CD01C059-6591-A243-8A03-85A0226F8AD1}"/>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5C47C61-522D-AD4E-987C-A5FE02D09F6B}"/>
              </a:ext>
            </a:extLst>
          </p:cNvPr>
          <p:cNvSpPr>
            <a:spLocks noGrp="1" noChangeArrowheads="1"/>
          </p:cNvSpPr>
          <p:nvPr>
            <p:ph type="sldNum" sz="quarter" idx="12"/>
          </p:nvPr>
        </p:nvSpPr>
        <p:spPr/>
        <p:txBody>
          <a:bodyPr/>
          <a:lstStyle>
            <a:lvl1pPr>
              <a:defRPr/>
            </a:lvl1pPr>
          </a:lstStyle>
          <a:p>
            <a:fld id="{4C7E9519-E072-1347-9BF2-DA5DB92EA23B}" type="slidenum">
              <a:rPr lang="en-US" altLang="en-US"/>
              <a:pPr/>
              <a:t>‹#›</a:t>
            </a:fld>
            <a:endParaRPr lang="en-US" altLang="en-US"/>
          </a:p>
        </p:txBody>
      </p:sp>
    </p:spTree>
    <p:extLst>
      <p:ext uri="{BB962C8B-B14F-4D97-AF65-F5344CB8AC3E}">
        <p14:creationId xmlns:p14="http://schemas.microsoft.com/office/powerpoint/2010/main" val="5392179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13A5BD9-051B-B94D-B33D-E4DC3DF5F476}"/>
              </a:ext>
            </a:extLst>
          </p:cNvPr>
          <p:cNvSpPr>
            <a:spLocks noGrp="1" noChangeArrowheads="1"/>
          </p:cNvSpPr>
          <p:nvPr>
            <p:ph type="dt" sz="half" idx="10"/>
          </p:nvPr>
        </p:nvSpPr>
        <p:spPr/>
        <p:txBody>
          <a:bodyPr/>
          <a:lstStyle>
            <a:lvl1pPr algn="ctr">
              <a:defRPr/>
            </a:lvl1pPr>
          </a:lstStyle>
          <a:p>
            <a:pPr>
              <a:defRPr/>
            </a:pPr>
            <a:endParaRPr lang="en-US"/>
          </a:p>
        </p:txBody>
      </p:sp>
      <p:sp>
        <p:nvSpPr>
          <p:cNvPr id="7" name="Rectangle 5">
            <a:extLst>
              <a:ext uri="{FF2B5EF4-FFF2-40B4-BE49-F238E27FC236}">
                <a16:creationId xmlns:a16="http://schemas.microsoft.com/office/drawing/2014/main" id="{F7158930-8824-F245-B82D-FA2CBB9CE279}"/>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76F2CEF9-C0AC-0448-93BA-76AF345A9C0D}"/>
              </a:ext>
            </a:extLst>
          </p:cNvPr>
          <p:cNvSpPr>
            <a:spLocks noGrp="1" noChangeArrowheads="1"/>
          </p:cNvSpPr>
          <p:nvPr>
            <p:ph type="sldNum" sz="quarter" idx="12"/>
          </p:nvPr>
        </p:nvSpPr>
        <p:spPr/>
        <p:txBody>
          <a:bodyPr/>
          <a:lstStyle>
            <a:lvl1pPr>
              <a:defRPr/>
            </a:lvl1pPr>
          </a:lstStyle>
          <a:p>
            <a:fld id="{5C5DE255-849E-3B4A-B689-79D99B72A7B9}" type="slidenum">
              <a:rPr lang="en-US" altLang="en-US"/>
              <a:pPr/>
              <a:t>‹#›</a:t>
            </a:fld>
            <a:endParaRPr lang="en-US" altLang="en-US"/>
          </a:p>
        </p:txBody>
      </p:sp>
    </p:spTree>
    <p:extLst>
      <p:ext uri="{BB962C8B-B14F-4D97-AF65-F5344CB8AC3E}">
        <p14:creationId xmlns:p14="http://schemas.microsoft.com/office/powerpoint/2010/main" val="2673154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B0BBFE3-BA7F-5540-B23B-01BD7A6FBB4A}"/>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F7EEC10D-002C-0C46-AF48-2BF2BCE7BFCA}"/>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1365F22-75C7-EC47-B3B7-693F2D175DF6}"/>
              </a:ext>
            </a:extLst>
          </p:cNvPr>
          <p:cNvSpPr>
            <a:spLocks noGrp="1" noChangeArrowheads="1"/>
          </p:cNvSpPr>
          <p:nvPr>
            <p:ph type="sldNum" sz="quarter" idx="12"/>
          </p:nvPr>
        </p:nvSpPr>
        <p:spPr/>
        <p:txBody>
          <a:bodyPr/>
          <a:lstStyle>
            <a:lvl1pPr>
              <a:defRPr/>
            </a:lvl1pPr>
          </a:lstStyle>
          <a:p>
            <a:fld id="{B2AC19DA-7C26-E748-897F-DC2B0DA18C2A}" type="slidenum">
              <a:rPr lang="en-US" altLang="en-US"/>
              <a:pPr/>
              <a:t>‹#›</a:t>
            </a:fld>
            <a:endParaRPr lang="en-US" altLang="en-US"/>
          </a:p>
        </p:txBody>
      </p:sp>
    </p:spTree>
    <p:extLst>
      <p:ext uri="{BB962C8B-B14F-4D97-AF65-F5344CB8AC3E}">
        <p14:creationId xmlns:p14="http://schemas.microsoft.com/office/powerpoint/2010/main" val="3281634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093D083-F79D-1745-868D-93CB73B56311}"/>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33767D16-05DA-4545-A8F2-4BBD12F7601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AE6231-A0BC-C146-825A-E58A35405160}"/>
              </a:ext>
            </a:extLst>
          </p:cNvPr>
          <p:cNvSpPr>
            <a:spLocks noGrp="1" noChangeArrowheads="1"/>
          </p:cNvSpPr>
          <p:nvPr>
            <p:ph type="sldNum" sz="quarter" idx="12"/>
          </p:nvPr>
        </p:nvSpPr>
        <p:spPr/>
        <p:txBody>
          <a:bodyPr/>
          <a:lstStyle>
            <a:lvl1pPr>
              <a:defRPr/>
            </a:lvl1pPr>
          </a:lstStyle>
          <a:p>
            <a:fld id="{5667F32C-DD7B-0E41-A550-B605BE619280}" type="slidenum">
              <a:rPr lang="en-US" altLang="en-US"/>
              <a:pPr/>
              <a:t>‹#›</a:t>
            </a:fld>
            <a:endParaRPr lang="en-US" altLang="en-US"/>
          </a:p>
        </p:txBody>
      </p:sp>
    </p:spTree>
    <p:extLst>
      <p:ext uri="{BB962C8B-B14F-4D97-AF65-F5344CB8AC3E}">
        <p14:creationId xmlns:p14="http://schemas.microsoft.com/office/powerpoint/2010/main" val="10520145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BD30A9B-7AFD-A846-B01C-FC2E983195C8}"/>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82998C07-79AE-924A-85CB-039557E38FF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4356086-174A-DD4E-A22E-93F1AB54C814}"/>
              </a:ext>
            </a:extLst>
          </p:cNvPr>
          <p:cNvSpPr>
            <a:spLocks noGrp="1" noChangeArrowheads="1"/>
          </p:cNvSpPr>
          <p:nvPr>
            <p:ph type="sldNum" sz="quarter" idx="12"/>
          </p:nvPr>
        </p:nvSpPr>
        <p:spPr/>
        <p:txBody>
          <a:bodyPr/>
          <a:lstStyle>
            <a:lvl1pPr>
              <a:defRPr/>
            </a:lvl1pPr>
          </a:lstStyle>
          <a:p>
            <a:fld id="{3674CF3B-3A34-7E47-88BA-86BF694B1CC4}" type="slidenum">
              <a:rPr lang="en-US" altLang="en-US"/>
              <a:pPr/>
              <a:t>‹#›</a:t>
            </a:fld>
            <a:endParaRPr lang="en-US" altLang="en-US"/>
          </a:p>
        </p:txBody>
      </p:sp>
    </p:spTree>
    <p:extLst>
      <p:ext uri="{BB962C8B-B14F-4D97-AF65-F5344CB8AC3E}">
        <p14:creationId xmlns:p14="http://schemas.microsoft.com/office/powerpoint/2010/main" val="30687680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DD7273-BDAE-B14F-8153-A08410FF3455}"/>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7B876569-8C55-B440-BB5E-F0448B1F4DB6}"/>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318A7C95-0B57-6E4B-B52C-D94CC13F9A7D}"/>
              </a:ext>
            </a:extLst>
          </p:cNvPr>
          <p:cNvSpPr>
            <a:spLocks noGrp="1" noChangeArrowheads="1"/>
          </p:cNvSpPr>
          <p:nvPr>
            <p:ph type="sldNum" sz="quarter" idx="12"/>
          </p:nvPr>
        </p:nvSpPr>
        <p:spPr/>
        <p:txBody>
          <a:bodyPr/>
          <a:lstStyle>
            <a:lvl1pPr>
              <a:defRPr/>
            </a:lvl1pPr>
          </a:lstStyle>
          <a:p>
            <a:fld id="{4118A96F-D36B-B14F-9BA1-845B0931292F}" type="slidenum">
              <a:rPr lang="en-US" altLang="en-US"/>
              <a:pPr/>
              <a:t>‹#›</a:t>
            </a:fld>
            <a:endParaRPr lang="en-US" altLang="en-US"/>
          </a:p>
        </p:txBody>
      </p:sp>
    </p:spTree>
    <p:extLst>
      <p:ext uri="{BB962C8B-B14F-4D97-AF65-F5344CB8AC3E}">
        <p14:creationId xmlns:p14="http://schemas.microsoft.com/office/powerpoint/2010/main" val="2920291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8">
            <a:extLst>
              <a:ext uri="{FF2B5EF4-FFF2-40B4-BE49-F238E27FC236}">
                <a16:creationId xmlns:a16="http://schemas.microsoft.com/office/drawing/2014/main" id="{BED3E09C-BD23-2845-BE37-D6430FCBDA77}"/>
              </a:ext>
            </a:extLst>
          </p:cNvPr>
          <p:cNvSpPr>
            <a:spLocks noGrp="1" noChangeArrowheads="1"/>
          </p:cNvSpPr>
          <p:nvPr>
            <p:ph type="sldNum" sz="quarter" idx="10"/>
          </p:nvPr>
        </p:nvSpPr>
        <p:spPr>
          <a:ln/>
        </p:spPr>
        <p:txBody>
          <a:bodyPr/>
          <a:lstStyle>
            <a:lvl1pPr>
              <a:defRPr/>
            </a:lvl1pPr>
          </a:lstStyle>
          <a:p>
            <a:fld id="{69462C16-0313-1E45-8053-FAA6D16FDADF}" type="slidenum">
              <a:rPr lang="en-US" altLang="en-US"/>
              <a:pPr/>
              <a:t>‹#›</a:t>
            </a:fld>
            <a:endParaRPr lang="en-US" altLang="en-US"/>
          </a:p>
        </p:txBody>
      </p:sp>
      <p:sp>
        <p:nvSpPr>
          <p:cNvPr id="5" name="Rectangle 219">
            <a:extLst>
              <a:ext uri="{FF2B5EF4-FFF2-40B4-BE49-F238E27FC236}">
                <a16:creationId xmlns:a16="http://schemas.microsoft.com/office/drawing/2014/main" id="{0CE84C53-9E04-F842-A49E-EB8F9414F21E}"/>
              </a:ext>
            </a:extLst>
          </p:cNvPr>
          <p:cNvSpPr>
            <a:spLocks noGrp="1" noChangeArrowheads="1"/>
          </p:cNvSpPr>
          <p:nvPr>
            <p:ph type="dt" sz="half" idx="11"/>
          </p:nvPr>
        </p:nvSpPr>
        <p:spPr>
          <a:ln/>
        </p:spPr>
        <p:txBody>
          <a:bodyPr/>
          <a:lstStyle>
            <a:lvl1pPr>
              <a:defRPr/>
            </a:lvl1pPr>
          </a:lstStyle>
          <a:p>
            <a:pPr>
              <a:defRPr/>
            </a:pPr>
            <a:endParaRPr lang="en-US"/>
          </a:p>
        </p:txBody>
      </p:sp>
      <p:sp>
        <p:nvSpPr>
          <p:cNvPr id="6" name="Rectangle 220">
            <a:extLst>
              <a:ext uri="{FF2B5EF4-FFF2-40B4-BE49-F238E27FC236}">
                <a16:creationId xmlns:a16="http://schemas.microsoft.com/office/drawing/2014/main" id="{D163301B-FEED-5B49-9468-A4EC237AB687}"/>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516950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FDC6423-83EB-D547-9BDA-92645D839EF3}"/>
              </a:ext>
            </a:extLst>
          </p:cNvPr>
          <p:cNvSpPr>
            <a:spLocks noGrp="1" noChangeArrowheads="1"/>
          </p:cNvSpPr>
          <p:nvPr>
            <p:ph type="dt" sz="half" idx="10"/>
          </p:nvPr>
        </p:nvSpPr>
        <p:spPr/>
        <p:txBody>
          <a:bodyPr/>
          <a:lstStyle>
            <a:lvl1pPr algn="ctr">
              <a:defRPr/>
            </a:lvl1pPr>
          </a:lstStyle>
          <a:p>
            <a:pPr>
              <a:defRPr/>
            </a:pPr>
            <a:endParaRPr lang="en-US"/>
          </a:p>
        </p:txBody>
      </p:sp>
      <p:sp>
        <p:nvSpPr>
          <p:cNvPr id="8" name="Rectangle 5">
            <a:extLst>
              <a:ext uri="{FF2B5EF4-FFF2-40B4-BE49-F238E27FC236}">
                <a16:creationId xmlns:a16="http://schemas.microsoft.com/office/drawing/2014/main" id="{57C637E9-C0A0-EE49-B26D-0F1C646A1A43}"/>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760E416-8239-F042-ACA0-245465E4E314}"/>
              </a:ext>
            </a:extLst>
          </p:cNvPr>
          <p:cNvSpPr>
            <a:spLocks noGrp="1" noChangeArrowheads="1"/>
          </p:cNvSpPr>
          <p:nvPr>
            <p:ph type="sldNum" sz="quarter" idx="12"/>
          </p:nvPr>
        </p:nvSpPr>
        <p:spPr/>
        <p:txBody>
          <a:bodyPr/>
          <a:lstStyle>
            <a:lvl1pPr>
              <a:defRPr/>
            </a:lvl1pPr>
          </a:lstStyle>
          <a:p>
            <a:fld id="{B598DC34-699D-8240-BAD8-290EB03948C1}" type="slidenum">
              <a:rPr lang="en-US" altLang="en-US"/>
              <a:pPr/>
              <a:t>‹#›</a:t>
            </a:fld>
            <a:endParaRPr lang="en-US" altLang="en-US"/>
          </a:p>
        </p:txBody>
      </p:sp>
    </p:spTree>
    <p:extLst>
      <p:ext uri="{BB962C8B-B14F-4D97-AF65-F5344CB8AC3E}">
        <p14:creationId xmlns:p14="http://schemas.microsoft.com/office/powerpoint/2010/main" val="18827497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5F3C7A6-67BC-E14D-96F2-085C32C251EB}"/>
              </a:ext>
            </a:extLst>
          </p:cNvPr>
          <p:cNvSpPr>
            <a:spLocks noGrp="1" noChangeArrowheads="1"/>
          </p:cNvSpPr>
          <p:nvPr>
            <p:ph type="dt" sz="half" idx="10"/>
          </p:nvPr>
        </p:nvSpPr>
        <p:spPr/>
        <p:txBody>
          <a:bodyPr/>
          <a:lstStyle>
            <a:lvl1pPr algn="ctr">
              <a:defRPr/>
            </a:lvl1pPr>
          </a:lstStyle>
          <a:p>
            <a:pPr>
              <a:defRPr/>
            </a:pPr>
            <a:endParaRPr lang="en-US"/>
          </a:p>
        </p:txBody>
      </p:sp>
      <p:sp>
        <p:nvSpPr>
          <p:cNvPr id="4" name="Rectangle 5">
            <a:extLst>
              <a:ext uri="{FF2B5EF4-FFF2-40B4-BE49-F238E27FC236}">
                <a16:creationId xmlns:a16="http://schemas.microsoft.com/office/drawing/2014/main" id="{832E1294-3050-6440-94EB-004D281458D7}"/>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C218F4E-A758-7C4C-B190-663CCF1F3AF4}"/>
              </a:ext>
            </a:extLst>
          </p:cNvPr>
          <p:cNvSpPr>
            <a:spLocks noGrp="1" noChangeArrowheads="1"/>
          </p:cNvSpPr>
          <p:nvPr>
            <p:ph type="sldNum" sz="quarter" idx="12"/>
          </p:nvPr>
        </p:nvSpPr>
        <p:spPr/>
        <p:txBody>
          <a:bodyPr/>
          <a:lstStyle>
            <a:lvl1pPr>
              <a:defRPr/>
            </a:lvl1pPr>
          </a:lstStyle>
          <a:p>
            <a:fld id="{EE702025-9553-0941-9E95-F258846A0C25}" type="slidenum">
              <a:rPr lang="en-US" altLang="en-US"/>
              <a:pPr/>
              <a:t>‹#›</a:t>
            </a:fld>
            <a:endParaRPr lang="en-US" altLang="en-US"/>
          </a:p>
        </p:txBody>
      </p:sp>
    </p:spTree>
    <p:extLst>
      <p:ext uri="{BB962C8B-B14F-4D97-AF65-F5344CB8AC3E}">
        <p14:creationId xmlns:p14="http://schemas.microsoft.com/office/powerpoint/2010/main" val="22665591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E8F61F9-5930-5842-A101-F74F3B1494CF}"/>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5">
            <a:extLst>
              <a:ext uri="{FF2B5EF4-FFF2-40B4-BE49-F238E27FC236}">
                <a16:creationId xmlns:a16="http://schemas.microsoft.com/office/drawing/2014/main" id="{983BFEEC-EAE5-FA43-BE9D-7A92DE5397A0}"/>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66123F2-B0DD-A84C-AD29-F0195B5D5F81}"/>
              </a:ext>
            </a:extLst>
          </p:cNvPr>
          <p:cNvSpPr>
            <a:spLocks noGrp="1" noChangeArrowheads="1"/>
          </p:cNvSpPr>
          <p:nvPr>
            <p:ph type="sldNum" sz="quarter" idx="12"/>
          </p:nvPr>
        </p:nvSpPr>
        <p:spPr/>
        <p:txBody>
          <a:bodyPr/>
          <a:lstStyle>
            <a:lvl1pPr>
              <a:defRPr/>
            </a:lvl1pPr>
          </a:lstStyle>
          <a:p>
            <a:fld id="{DB89D124-2395-424F-9B0D-1B92B1552BFE}" type="slidenum">
              <a:rPr lang="en-US" altLang="en-US"/>
              <a:pPr/>
              <a:t>‹#›</a:t>
            </a:fld>
            <a:endParaRPr lang="en-US" altLang="en-US"/>
          </a:p>
        </p:txBody>
      </p:sp>
    </p:spTree>
    <p:extLst>
      <p:ext uri="{BB962C8B-B14F-4D97-AF65-F5344CB8AC3E}">
        <p14:creationId xmlns:p14="http://schemas.microsoft.com/office/powerpoint/2010/main" val="2903479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F38ED59-B958-AF4E-BDF1-2ECED02B23EF}"/>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AD7102A9-6B5C-C941-B791-00C64F3EAB9C}"/>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26575EC-194F-A245-945C-DE352B284AA6}"/>
              </a:ext>
            </a:extLst>
          </p:cNvPr>
          <p:cNvSpPr>
            <a:spLocks noGrp="1" noChangeArrowheads="1"/>
          </p:cNvSpPr>
          <p:nvPr>
            <p:ph type="sldNum" sz="quarter" idx="12"/>
          </p:nvPr>
        </p:nvSpPr>
        <p:spPr/>
        <p:txBody>
          <a:bodyPr/>
          <a:lstStyle>
            <a:lvl1pPr>
              <a:defRPr/>
            </a:lvl1pPr>
          </a:lstStyle>
          <a:p>
            <a:fld id="{9B8F9F2E-EA70-B744-9B32-7C91D5A791BA}" type="slidenum">
              <a:rPr lang="en-US" altLang="en-US"/>
              <a:pPr/>
              <a:t>‹#›</a:t>
            </a:fld>
            <a:endParaRPr lang="en-US" altLang="en-US"/>
          </a:p>
        </p:txBody>
      </p:sp>
    </p:spTree>
    <p:extLst>
      <p:ext uri="{BB962C8B-B14F-4D97-AF65-F5344CB8AC3E}">
        <p14:creationId xmlns:p14="http://schemas.microsoft.com/office/powerpoint/2010/main" val="40823399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18C3D4F-44C5-AE45-BD99-2EA7A4EDD269}"/>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74E4FDB2-F5EC-244F-9033-D91AFA3F1AA0}"/>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415BDC9-A993-2D4B-8C4A-564EE2685882}"/>
              </a:ext>
            </a:extLst>
          </p:cNvPr>
          <p:cNvSpPr>
            <a:spLocks noGrp="1" noChangeArrowheads="1"/>
          </p:cNvSpPr>
          <p:nvPr>
            <p:ph type="sldNum" sz="quarter" idx="12"/>
          </p:nvPr>
        </p:nvSpPr>
        <p:spPr/>
        <p:txBody>
          <a:bodyPr/>
          <a:lstStyle>
            <a:lvl1pPr>
              <a:defRPr/>
            </a:lvl1pPr>
          </a:lstStyle>
          <a:p>
            <a:fld id="{1E5FBBB6-D6FC-1A4B-B2B8-0035A9B3A5E9}" type="slidenum">
              <a:rPr lang="en-US" altLang="en-US"/>
              <a:pPr/>
              <a:t>‹#›</a:t>
            </a:fld>
            <a:endParaRPr lang="en-US" altLang="en-US"/>
          </a:p>
        </p:txBody>
      </p:sp>
    </p:spTree>
    <p:extLst>
      <p:ext uri="{BB962C8B-B14F-4D97-AF65-F5344CB8AC3E}">
        <p14:creationId xmlns:p14="http://schemas.microsoft.com/office/powerpoint/2010/main" val="24572737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ACDB74D-1652-8E43-8585-9247874365B6}"/>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15FA2C02-1957-1E40-AB97-2E8C3C0E780A}"/>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6B6F5E-D14A-FF40-8895-2A77066A0656}"/>
              </a:ext>
            </a:extLst>
          </p:cNvPr>
          <p:cNvSpPr>
            <a:spLocks noGrp="1" noChangeArrowheads="1"/>
          </p:cNvSpPr>
          <p:nvPr>
            <p:ph type="sldNum" sz="quarter" idx="12"/>
          </p:nvPr>
        </p:nvSpPr>
        <p:spPr/>
        <p:txBody>
          <a:bodyPr/>
          <a:lstStyle>
            <a:lvl1pPr>
              <a:defRPr/>
            </a:lvl1pPr>
          </a:lstStyle>
          <a:p>
            <a:fld id="{FDC523EF-B349-134F-BF59-91E197A3B9FA}" type="slidenum">
              <a:rPr lang="en-US" altLang="en-US"/>
              <a:pPr/>
              <a:t>‹#›</a:t>
            </a:fld>
            <a:endParaRPr lang="en-US" altLang="en-US"/>
          </a:p>
        </p:txBody>
      </p:sp>
    </p:spTree>
    <p:extLst>
      <p:ext uri="{BB962C8B-B14F-4D97-AF65-F5344CB8AC3E}">
        <p14:creationId xmlns:p14="http://schemas.microsoft.com/office/powerpoint/2010/main" val="4477658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700221-C28A-F546-8817-8BDF8C4655F9}"/>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86DA9C56-0561-3C49-94B6-8C8EEED4E6C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68CA970-B042-FA49-AE65-95A24F34B49A}"/>
              </a:ext>
            </a:extLst>
          </p:cNvPr>
          <p:cNvSpPr>
            <a:spLocks noGrp="1" noChangeArrowheads="1"/>
          </p:cNvSpPr>
          <p:nvPr>
            <p:ph type="sldNum" sz="quarter" idx="12"/>
          </p:nvPr>
        </p:nvSpPr>
        <p:spPr/>
        <p:txBody>
          <a:bodyPr/>
          <a:lstStyle>
            <a:lvl1pPr>
              <a:defRPr/>
            </a:lvl1pPr>
          </a:lstStyle>
          <a:p>
            <a:fld id="{82F805F2-87C1-1F42-84F1-A5E8C03496C2}" type="slidenum">
              <a:rPr lang="en-US" altLang="en-US"/>
              <a:pPr/>
              <a:t>‹#›</a:t>
            </a:fld>
            <a:endParaRPr lang="en-US" altLang="en-US"/>
          </a:p>
        </p:txBody>
      </p:sp>
    </p:spTree>
    <p:extLst>
      <p:ext uri="{BB962C8B-B14F-4D97-AF65-F5344CB8AC3E}">
        <p14:creationId xmlns:p14="http://schemas.microsoft.com/office/powerpoint/2010/main" val="38935158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79A5F27-C85F-C947-ABD4-6E6F2A94D445}"/>
              </a:ext>
            </a:extLst>
          </p:cNvPr>
          <p:cNvSpPr>
            <a:spLocks noGrp="1" noChangeArrowheads="1"/>
          </p:cNvSpPr>
          <p:nvPr>
            <p:ph type="dt" sz="half" idx="10"/>
          </p:nvPr>
        </p:nvSpPr>
        <p:spPr/>
        <p:txBody>
          <a:bodyPr/>
          <a:lstStyle>
            <a:lvl1pPr algn="ctr">
              <a:defRPr/>
            </a:lvl1pPr>
          </a:lstStyle>
          <a:p>
            <a:pPr>
              <a:defRPr/>
            </a:pPr>
            <a:endParaRPr lang="en-US"/>
          </a:p>
        </p:txBody>
      </p:sp>
      <p:sp>
        <p:nvSpPr>
          <p:cNvPr id="8" name="Rectangle 5">
            <a:extLst>
              <a:ext uri="{FF2B5EF4-FFF2-40B4-BE49-F238E27FC236}">
                <a16:creationId xmlns:a16="http://schemas.microsoft.com/office/drawing/2014/main" id="{BDDF3DA7-E32D-6D48-A5CD-1F3C9EE56860}"/>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16C69AD-8B82-E646-8F30-95E08740CE82}"/>
              </a:ext>
            </a:extLst>
          </p:cNvPr>
          <p:cNvSpPr>
            <a:spLocks noGrp="1" noChangeArrowheads="1"/>
          </p:cNvSpPr>
          <p:nvPr>
            <p:ph type="sldNum" sz="quarter" idx="12"/>
          </p:nvPr>
        </p:nvSpPr>
        <p:spPr/>
        <p:txBody>
          <a:bodyPr/>
          <a:lstStyle>
            <a:lvl1pPr>
              <a:defRPr/>
            </a:lvl1pPr>
          </a:lstStyle>
          <a:p>
            <a:fld id="{3014FD2D-9F7A-3344-9A56-DF7B15C45763}" type="slidenum">
              <a:rPr lang="en-US" altLang="en-US"/>
              <a:pPr/>
              <a:t>‹#›</a:t>
            </a:fld>
            <a:endParaRPr lang="en-US" altLang="en-US"/>
          </a:p>
        </p:txBody>
      </p:sp>
    </p:spTree>
    <p:extLst>
      <p:ext uri="{BB962C8B-B14F-4D97-AF65-F5344CB8AC3E}">
        <p14:creationId xmlns:p14="http://schemas.microsoft.com/office/powerpoint/2010/main" val="40997849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52C145D-A1BB-F348-B46F-3E31F147A1AB}"/>
              </a:ext>
            </a:extLst>
          </p:cNvPr>
          <p:cNvSpPr>
            <a:spLocks noGrp="1" noChangeArrowheads="1"/>
          </p:cNvSpPr>
          <p:nvPr>
            <p:ph type="dt" sz="half" idx="10"/>
          </p:nvPr>
        </p:nvSpPr>
        <p:spPr/>
        <p:txBody>
          <a:bodyPr/>
          <a:lstStyle>
            <a:lvl1pPr algn="ctr">
              <a:defRPr/>
            </a:lvl1pPr>
          </a:lstStyle>
          <a:p>
            <a:pPr>
              <a:defRPr/>
            </a:pPr>
            <a:endParaRPr lang="en-US"/>
          </a:p>
        </p:txBody>
      </p:sp>
      <p:sp>
        <p:nvSpPr>
          <p:cNvPr id="7" name="Rectangle 5">
            <a:extLst>
              <a:ext uri="{FF2B5EF4-FFF2-40B4-BE49-F238E27FC236}">
                <a16:creationId xmlns:a16="http://schemas.microsoft.com/office/drawing/2014/main" id="{DDAAF977-6FB6-4A40-88C9-111AEC449D1A}"/>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C45C788C-74B7-3344-99E9-A57C2C23F227}"/>
              </a:ext>
            </a:extLst>
          </p:cNvPr>
          <p:cNvSpPr>
            <a:spLocks noGrp="1" noChangeArrowheads="1"/>
          </p:cNvSpPr>
          <p:nvPr>
            <p:ph type="sldNum" sz="quarter" idx="12"/>
          </p:nvPr>
        </p:nvSpPr>
        <p:spPr/>
        <p:txBody>
          <a:bodyPr/>
          <a:lstStyle>
            <a:lvl1pPr>
              <a:defRPr/>
            </a:lvl1pPr>
          </a:lstStyle>
          <a:p>
            <a:fld id="{52855B13-D8DC-7449-B5CD-A3F3392A0C00}" type="slidenum">
              <a:rPr lang="en-US" altLang="en-US"/>
              <a:pPr/>
              <a:t>‹#›</a:t>
            </a:fld>
            <a:endParaRPr lang="en-US" altLang="en-US"/>
          </a:p>
        </p:txBody>
      </p:sp>
    </p:spTree>
    <p:extLst>
      <p:ext uri="{BB962C8B-B14F-4D97-AF65-F5344CB8AC3E}">
        <p14:creationId xmlns:p14="http://schemas.microsoft.com/office/powerpoint/2010/main" val="1637050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a:extLst>
              <a:ext uri="{FF2B5EF4-FFF2-40B4-BE49-F238E27FC236}">
                <a16:creationId xmlns:a16="http://schemas.microsoft.com/office/drawing/2014/main" id="{F2E7CC67-3D42-4A46-A45F-0068D97B58B9}"/>
              </a:ext>
            </a:extLst>
          </p:cNvPr>
          <p:cNvSpPr>
            <a:spLocks noGrp="1" noChangeArrowheads="1"/>
          </p:cNvSpPr>
          <p:nvPr>
            <p:ph type="sldNum" sz="quarter" idx="10"/>
          </p:nvPr>
        </p:nvSpPr>
        <p:spPr>
          <a:ln/>
        </p:spPr>
        <p:txBody>
          <a:bodyPr/>
          <a:lstStyle>
            <a:lvl1pPr>
              <a:defRPr/>
            </a:lvl1pPr>
          </a:lstStyle>
          <a:p>
            <a:fld id="{E438FCB1-DEF8-054E-B589-51B56F5C9870}" type="slidenum">
              <a:rPr lang="en-US" altLang="en-US"/>
              <a:pPr/>
              <a:t>‹#›</a:t>
            </a:fld>
            <a:endParaRPr lang="en-US" altLang="en-US"/>
          </a:p>
        </p:txBody>
      </p:sp>
      <p:sp>
        <p:nvSpPr>
          <p:cNvPr id="6" name="Rectangle 219">
            <a:extLst>
              <a:ext uri="{FF2B5EF4-FFF2-40B4-BE49-F238E27FC236}">
                <a16:creationId xmlns:a16="http://schemas.microsoft.com/office/drawing/2014/main" id="{10F060E1-66FE-074D-9185-BF8D38DA7ADC}"/>
              </a:ext>
            </a:extLst>
          </p:cNvPr>
          <p:cNvSpPr>
            <a:spLocks noGrp="1" noChangeArrowheads="1"/>
          </p:cNvSpPr>
          <p:nvPr>
            <p:ph type="dt" sz="half" idx="11"/>
          </p:nvPr>
        </p:nvSpPr>
        <p:spPr>
          <a:ln/>
        </p:spPr>
        <p:txBody>
          <a:bodyPr/>
          <a:lstStyle>
            <a:lvl1pPr>
              <a:defRPr/>
            </a:lvl1pPr>
          </a:lstStyle>
          <a:p>
            <a:pPr>
              <a:defRPr/>
            </a:pPr>
            <a:endParaRPr lang="en-US"/>
          </a:p>
        </p:txBody>
      </p:sp>
      <p:sp>
        <p:nvSpPr>
          <p:cNvPr id="7" name="Rectangle 220">
            <a:extLst>
              <a:ext uri="{FF2B5EF4-FFF2-40B4-BE49-F238E27FC236}">
                <a16:creationId xmlns:a16="http://schemas.microsoft.com/office/drawing/2014/main" id="{1988DF30-511E-2F44-8005-612355174BE0}"/>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76396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8">
            <a:extLst>
              <a:ext uri="{FF2B5EF4-FFF2-40B4-BE49-F238E27FC236}">
                <a16:creationId xmlns:a16="http://schemas.microsoft.com/office/drawing/2014/main" id="{4CBBF9F0-183C-C34B-84A1-0B3A7CEA416C}"/>
              </a:ext>
            </a:extLst>
          </p:cNvPr>
          <p:cNvSpPr>
            <a:spLocks noGrp="1" noChangeArrowheads="1"/>
          </p:cNvSpPr>
          <p:nvPr>
            <p:ph type="sldNum" sz="quarter" idx="10"/>
          </p:nvPr>
        </p:nvSpPr>
        <p:spPr>
          <a:ln/>
        </p:spPr>
        <p:txBody>
          <a:bodyPr/>
          <a:lstStyle>
            <a:lvl1pPr>
              <a:defRPr/>
            </a:lvl1pPr>
          </a:lstStyle>
          <a:p>
            <a:fld id="{A4B35E53-34A0-9941-9F62-C606BFC80B45}" type="slidenum">
              <a:rPr lang="en-US" altLang="en-US"/>
              <a:pPr/>
              <a:t>‹#›</a:t>
            </a:fld>
            <a:endParaRPr lang="en-US" altLang="en-US"/>
          </a:p>
        </p:txBody>
      </p:sp>
      <p:sp>
        <p:nvSpPr>
          <p:cNvPr id="8" name="Rectangle 219">
            <a:extLst>
              <a:ext uri="{FF2B5EF4-FFF2-40B4-BE49-F238E27FC236}">
                <a16:creationId xmlns:a16="http://schemas.microsoft.com/office/drawing/2014/main" id="{E80D59A5-3E06-4B4C-B891-2425DFEDC5FD}"/>
              </a:ext>
            </a:extLst>
          </p:cNvPr>
          <p:cNvSpPr>
            <a:spLocks noGrp="1" noChangeArrowheads="1"/>
          </p:cNvSpPr>
          <p:nvPr>
            <p:ph type="dt" sz="half" idx="11"/>
          </p:nvPr>
        </p:nvSpPr>
        <p:spPr>
          <a:ln/>
        </p:spPr>
        <p:txBody>
          <a:bodyPr/>
          <a:lstStyle>
            <a:lvl1pPr>
              <a:defRPr/>
            </a:lvl1pPr>
          </a:lstStyle>
          <a:p>
            <a:pPr>
              <a:defRPr/>
            </a:pPr>
            <a:endParaRPr lang="en-US"/>
          </a:p>
        </p:txBody>
      </p:sp>
      <p:sp>
        <p:nvSpPr>
          <p:cNvPr id="9" name="Rectangle 220">
            <a:extLst>
              <a:ext uri="{FF2B5EF4-FFF2-40B4-BE49-F238E27FC236}">
                <a16:creationId xmlns:a16="http://schemas.microsoft.com/office/drawing/2014/main" id="{9110ADE8-E74F-DD4B-B6F9-0F53EAB9DF6B}"/>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81648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8">
            <a:extLst>
              <a:ext uri="{FF2B5EF4-FFF2-40B4-BE49-F238E27FC236}">
                <a16:creationId xmlns:a16="http://schemas.microsoft.com/office/drawing/2014/main" id="{9B38986E-FCF8-AF4D-891F-28F4F24EF92D}"/>
              </a:ext>
            </a:extLst>
          </p:cNvPr>
          <p:cNvSpPr>
            <a:spLocks noGrp="1" noChangeArrowheads="1"/>
          </p:cNvSpPr>
          <p:nvPr>
            <p:ph type="sldNum" sz="quarter" idx="10"/>
          </p:nvPr>
        </p:nvSpPr>
        <p:spPr>
          <a:ln/>
        </p:spPr>
        <p:txBody>
          <a:bodyPr/>
          <a:lstStyle>
            <a:lvl1pPr>
              <a:defRPr/>
            </a:lvl1pPr>
          </a:lstStyle>
          <a:p>
            <a:fld id="{06448221-AE35-AA45-8046-1D67AB19D8A0}" type="slidenum">
              <a:rPr lang="en-US" altLang="en-US"/>
              <a:pPr/>
              <a:t>‹#›</a:t>
            </a:fld>
            <a:endParaRPr lang="en-US" altLang="en-US"/>
          </a:p>
        </p:txBody>
      </p:sp>
      <p:sp>
        <p:nvSpPr>
          <p:cNvPr id="4" name="Rectangle 219">
            <a:extLst>
              <a:ext uri="{FF2B5EF4-FFF2-40B4-BE49-F238E27FC236}">
                <a16:creationId xmlns:a16="http://schemas.microsoft.com/office/drawing/2014/main" id="{5359F2D0-5D95-4849-8910-1CF43FB5580B}"/>
              </a:ext>
            </a:extLst>
          </p:cNvPr>
          <p:cNvSpPr>
            <a:spLocks noGrp="1" noChangeArrowheads="1"/>
          </p:cNvSpPr>
          <p:nvPr>
            <p:ph type="dt" sz="half" idx="11"/>
          </p:nvPr>
        </p:nvSpPr>
        <p:spPr>
          <a:ln/>
        </p:spPr>
        <p:txBody>
          <a:bodyPr/>
          <a:lstStyle>
            <a:lvl1pPr>
              <a:defRPr/>
            </a:lvl1pPr>
          </a:lstStyle>
          <a:p>
            <a:pPr>
              <a:defRPr/>
            </a:pPr>
            <a:endParaRPr lang="en-US"/>
          </a:p>
        </p:txBody>
      </p:sp>
      <p:sp>
        <p:nvSpPr>
          <p:cNvPr id="5" name="Rectangle 220">
            <a:extLst>
              <a:ext uri="{FF2B5EF4-FFF2-40B4-BE49-F238E27FC236}">
                <a16:creationId xmlns:a16="http://schemas.microsoft.com/office/drawing/2014/main" id="{3BD6CCF6-6D17-3342-8917-B5D2F8D27FE6}"/>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68873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a:extLst>
              <a:ext uri="{FF2B5EF4-FFF2-40B4-BE49-F238E27FC236}">
                <a16:creationId xmlns:a16="http://schemas.microsoft.com/office/drawing/2014/main" id="{8CFE99FC-F35E-C64A-8791-661C4B00F1DF}"/>
              </a:ext>
            </a:extLst>
          </p:cNvPr>
          <p:cNvSpPr>
            <a:spLocks noGrp="1" noChangeArrowheads="1"/>
          </p:cNvSpPr>
          <p:nvPr>
            <p:ph type="sldNum" sz="quarter" idx="10"/>
          </p:nvPr>
        </p:nvSpPr>
        <p:spPr>
          <a:ln/>
        </p:spPr>
        <p:txBody>
          <a:bodyPr/>
          <a:lstStyle>
            <a:lvl1pPr>
              <a:defRPr/>
            </a:lvl1pPr>
          </a:lstStyle>
          <a:p>
            <a:fld id="{219E7D81-75CF-5E44-973A-A4C7110ABE56}" type="slidenum">
              <a:rPr lang="en-US" altLang="en-US"/>
              <a:pPr/>
              <a:t>‹#›</a:t>
            </a:fld>
            <a:endParaRPr lang="en-US" altLang="en-US"/>
          </a:p>
        </p:txBody>
      </p:sp>
      <p:sp>
        <p:nvSpPr>
          <p:cNvPr id="3" name="Rectangle 219">
            <a:extLst>
              <a:ext uri="{FF2B5EF4-FFF2-40B4-BE49-F238E27FC236}">
                <a16:creationId xmlns:a16="http://schemas.microsoft.com/office/drawing/2014/main" id="{6E9A6D4D-6F7F-2E4E-8EBF-9EF8795A0FA4}"/>
              </a:ext>
            </a:extLst>
          </p:cNvPr>
          <p:cNvSpPr>
            <a:spLocks noGrp="1" noChangeArrowheads="1"/>
          </p:cNvSpPr>
          <p:nvPr>
            <p:ph type="dt" sz="half" idx="11"/>
          </p:nvPr>
        </p:nvSpPr>
        <p:spPr>
          <a:ln/>
        </p:spPr>
        <p:txBody>
          <a:bodyPr/>
          <a:lstStyle>
            <a:lvl1pPr>
              <a:defRPr/>
            </a:lvl1pPr>
          </a:lstStyle>
          <a:p>
            <a:pPr>
              <a:defRPr/>
            </a:pPr>
            <a:endParaRPr lang="en-US"/>
          </a:p>
        </p:txBody>
      </p:sp>
      <p:sp>
        <p:nvSpPr>
          <p:cNvPr id="4" name="Rectangle 220">
            <a:extLst>
              <a:ext uri="{FF2B5EF4-FFF2-40B4-BE49-F238E27FC236}">
                <a16:creationId xmlns:a16="http://schemas.microsoft.com/office/drawing/2014/main" id="{9AAC314B-D6A2-E640-B38C-16482B79C541}"/>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31665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a:extLst>
              <a:ext uri="{FF2B5EF4-FFF2-40B4-BE49-F238E27FC236}">
                <a16:creationId xmlns:a16="http://schemas.microsoft.com/office/drawing/2014/main" id="{5FB0C620-4124-8042-963E-E22082404243}"/>
              </a:ext>
            </a:extLst>
          </p:cNvPr>
          <p:cNvSpPr>
            <a:spLocks noGrp="1" noChangeArrowheads="1"/>
          </p:cNvSpPr>
          <p:nvPr>
            <p:ph type="sldNum" sz="quarter" idx="10"/>
          </p:nvPr>
        </p:nvSpPr>
        <p:spPr>
          <a:ln/>
        </p:spPr>
        <p:txBody>
          <a:bodyPr/>
          <a:lstStyle>
            <a:lvl1pPr>
              <a:defRPr/>
            </a:lvl1pPr>
          </a:lstStyle>
          <a:p>
            <a:fld id="{F249BD10-CC55-DB48-9BCD-C39D72202D72}" type="slidenum">
              <a:rPr lang="en-US" altLang="en-US"/>
              <a:pPr/>
              <a:t>‹#›</a:t>
            </a:fld>
            <a:endParaRPr lang="en-US" altLang="en-US"/>
          </a:p>
        </p:txBody>
      </p:sp>
      <p:sp>
        <p:nvSpPr>
          <p:cNvPr id="6" name="Rectangle 219">
            <a:extLst>
              <a:ext uri="{FF2B5EF4-FFF2-40B4-BE49-F238E27FC236}">
                <a16:creationId xmlns:a16="http://schemas.microsoft.com/office/drawing/2014/main" id="{C239CC48-BE68-4C40-A775-D030B1BF7B88}"/>
              </a:ext>
            </a:extLst>
          </p:cNvPr>
          <p:cNvSpPr>
            <a:spLocks noGrp="1" noChangeArrowheads="1"/>
          </p:cNvSpPr>
          <p:nvPr>
            <p:ph type="dt" sz="half" idx="11"/>
          </p:nvPr>
        </p:nvSpPr>
        <p:spPr>
          <a:ln/>
        </p:spPr>
        <p:txBody>
          <a:bodyPr/>
          <a:lstStyle>
            <a:lvl1pPr>
              <a:defRPr/>
            </a:lvl1pPr>
          </a:lstStyle>
          <a:p>
            <a:pPr>
              <a:defRPr/>
            </a:pPr>
            <a:endParaRPr lang="en-US"/>
          </a:p>
        </p:txBody>
      </p:sp>
      <p:sp>
        <p:nvSpPr>
          <p:cNvPr id="7" name="Rectangle 220">
            <a:extLst>
              <a:ext uri="{FF2B5EF4-FFF2-40B4-BE49-F238E27FC236}">
                <a16:creationId xmlns:a16="http://schemas.microsoft.com/office/drawing/2014/main" id="{91D25AC3-B0A6-6445-ABA6-7862930AC12B}"/>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5729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a:extLst>
              <a:ext uri="{FF2B5EF4-FFF2-40B4-BE49-F238E27FC236}">
                <a16:creationId xmlns:a16="http://schemas.microsoft.com/office/drawing/2014/main" id="{E2EFBB20-415E-7147-9838-D0C3A98DBC0F}"/>
              </a:ext>
            </a:extLst>
          </p:cNvPr>
          <p:cNvSpPr>
            <a:spLocks noGrp="1" noChangeArrowheads="1"/>
          </p:cNvSpPr>
          <p:nvPr>
            <p:ph type="sldNum" sz="quarter" idx="10"/>
          </p:nvPr>
        </p:nvSpPr>
        <p:spPr>
          <a:ln/>
        </p:spPr>
        <p:txBody>
          <a:bodyPr/>
          <a:lstStyle>
            <a:lvl1pPr>
              <a:defRPr/>
            </a:lvl1pPr>
          </a:lstStyle>
          <a:p>
            <a:fld id="{9DB09F83-E8DC-7345-8389-A3C59208CA05}" type="slidenum">
              <a:rPr lang="en-US" altLang="en-US"/>
              <a:pPr/>
              <a:t>‹#›</a:t>
            </a:fld>
            <a:endParaRPr lang="en-US" altLang="en-US"/>
          </a:p>
        </p:txBody>
      </p:sp>
      <p:sp>
        <p:nvSpPr>
          <p:cNvPr id="6" name="Rectangle 219">
            <a:extLst>
              <a:ext uri="{FF2B5EF4-FFF2-40B4-BE49-F238E27FC236}">
                <a16:creationId xmlns:a16="http://schemas.microsoft.com/office/drawing/2014/main" id="{6D917C84-D6EB-C342-B185-E78FFF5FCB15}"/>
              </a:ext>
            </a:extLst>
          </p:cNvPr>
          <p:cNvSpPr>
            <a:spLocks noGrp="1" noChangeArrowheads="1"/>
          </p:cNvSpPr>
          <p:nvPr>
            <p:ph type="dt" sz="half" idx="11"/>
          </p:nvPr>
        </p:nvSpPr>
        <p:spPr>
          <a:ln/>
        </p:spPr>
        <p:txBody>
          <a:bodyPr/>
          <a:lstStyle>
            <a:lvl1pPr>
              <a:defRPr/>
            </a:lvl1pPr>
          </a:lstStyle>
          <a:p>
            <a:pPr>
              <a:defRPr/>
            </a:pPr>
            <a:endParaRPr lang="en-US"/>
          </a:p>
        </p:txBody>
      </p:sp>
      <p:sp>
        <p:nvSpPr>
          <p:cNvPr id="7" name="Rectangle 220">
            <a:extLst>
              <a:ext uri="{FF2B5EF4-FFF2-40B4-BE49-F238E27FC236}">
                <a16:creationId xmlns:a16="http://schemas.microsoft.com/office/drawing/2014/main" id="{44EEE09B-1861-5949-A81F-B509EBADBA1B}"/>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90205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F2F47"/>
            </a:gs>
          </a:gsLst>
          <a:lin ang="27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826CEB8B-4AE9-1648-813D-DB85CF4E1354}"/>
              </a:ext>
            </a:extLst>
          </p:cNvPr>
          <p:cNvGrpSpPr>
            <a:grpSpLocks/>
          </p:cNvGrpSpPr>
          <p:nvPr/>
        </p:nvGrpSpPr>
        <p:grpSpPr bwMode="auto">
          <a:xfrm>
            <a:off x="-496888" y="1308100"/>
            <a:ext cx="10429876" cy="5908675"/>
            <a:chOff x="-313" y="824"/>
            <a:chExt cx="6570" cy="3722"/>
          </a:xfrm>
        </p:grpSpPr>
        <p:sp>
          <p:nvSpPr>
            <p:cNvPr id="192515" name="Rectangle 3">
              <a:extLst>
                <a:ext uri="{FF2B5EF4-FFF2-40B4-BE49-F238E27FC236}">
                  <a16:creationId xmlns:a16="http://schemas.microsoft.com/office/drawing/2014/main" id="{FF482739-B037-B641-840D-E75BCF04E7B7}"/>
                </a:ext>
              </a:extLst>
            </p:cNvPr>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16" name="Rectangle 4">
              <a:extLst>
                <a:ext uri="{FF2B5EF4-FFF2-40B4-BE49-F238E27FC236}">
                  <a16:creationId xmlns:a16="http://schemas.microsoft.com/office/drawing/2014/main" id="{AC54FD84-7AAB-7943-BC54-CE6A675CC25A}"/>
                </a:ext>
              </a:extLst>
            </p:cNvPr>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17" name="Rectangle 5">
              <a:extLst>
                <a:ext uri="{FF2B5EF4-FFF2-40B4-BE49-F238E27FC236}">
                  <a16:creationId xmlns:a16="http://schemas.microsoft.com/office/drawing/2014/main" id="{C00A0FAD-C95B-CC4B-B5A8-EC82E65A79DD}"/>
                </a:ext>
              </a:extLst>
            </p:cNvPr>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18" name="Rectangle 6">
              <a:extLst>
                <a:ext uri="{FF2B5EF4-FFF2-40B4-BE49-F238E27FC236}">
                  <a16:creationId xmlns:a16="http://schemas.microsoft.com/office/drawing/2014/main" id="{0865F034-DA35-934E-AAC8-A100280E6104}"/>
                </a:ext>
              </a:extLst>
            </p:cNvPr>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19" name="Rectangle 7">
              <a:extLst>
                <a:ext uri="{FF2B5EF4-FFF2-40B4-BE49-F238E27FC236}">
                  <a16:creationId xmlns:a16="http://schemas.microsoft.com/office/drawing/2014/main" id="{135DAD8A-3509-7A47-8422-7ECEEA67D21B}"/>
                </a:ext>
              </a:extLst>
            </p:cNvPr>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20" name="Rectangle 8">
              <a:extLst>
                <a:ext uri="{FF2B5EF4-FFF2-40B4-BE49-F238E27FC236}">
                  <a16:creationId xmlns:a16="http://schemas.microsoft.com/office/drawing/2014/main" id="{6866A03B-9917-B44C-9D7E-AEC1B6AF310B}"/>
                </a:ext>
              </a:extLst>
            </p:cNvPr>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21" name="Rectangle 9">
              <a:extLst>
                <a:ext uri="{FF2B5EF4-FFF2-40B4-BE49-F238E27FC236}">
                  <a16:creationId xmlns:a16="http://schemas.microsoft.com/office/drawing/2014/main" id="{6774D774-968D-F945-8631-7EAA2AE56877}"/>
                </a:ext>
              </a:extLst>
            </p:cNvPr>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22" name="Rectangle 10">
              <a:extLst>
                <a:ext uri="{FF2B5EF4-FFF2-40B4-BE49-F238E27FC236}">
                  <a16:creationId xmlns:a16="http://schemas.microsoft.com/office/drawing/2014/main" id="{0E27EBD6-B347-FE4B-8E47-70F018986715}"/>
                </a:ext>
              </a:extLst>
            </p:cNvPr>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23" name="Rectangle 11">
              <a:extLst>
                <a:ext uri="{FF2B5EF4-FFF2-40B4-BE49-F238E27FC236}">
                  <a16:creationId xmlns:a16="http://schemas.microsoft.com/office/drawing/2014/main" id="{3CFC29B1-9794-3242-A558-706B55E8A808}"/>
                </a:ext>
              </a:extLst>
            </p:cNvPr>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24" name="Rectangle 12">
              <a:extLst>
                <a:ext uri="{FF2B5EF4-FFF2-40B4-BE49-F238E27FC236}">
                  <a16:creationId xmlns:a16="http://schemas.microsoft.com/office/drawing/2014/main" id="{CCC6EBDE-0852-C44B-8780-0E943698F662}"/>
                </a:ext>
              </a:extLst>
            </p:cNvPr>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25" name="Rectangle 13">
              <a:extLst>
                <a:ext uri="{FF2B5EF4-FFF2-40B4-BE49-F238E27FC236}">
                  <a16:creationId xmlns:a16="http://schemas.microsoft.com/office/drawing/2014/main" id="{44B7B184-82FC-E144-8CF7-6712487E986E}"/>
                </a:ext>
              </a:extLst>
            </p:cNvPr>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26" name="Rectangle 14">
              <a:extLst>
                <a:ext uri="{FF2B5EF4-FFF2-40B4-BE49-F238E27FC236}">
                  <a16:creationId xmlns:a16="http://schemas.microsoft.com/office/drawing/2014/main" id="{FECE85B6-2B12-C14F-B304-1382B44E2501}"/>
                </a:ext>
              </a:extLst>
            </p:cNvPr>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27" name="Rectangle 15">
              <a:extLst>
                <a:ext uri="{FF2B5EF4-FFF2-40B4-BE49-F238E27FC236}">
                  <a16:creationId xmlns:a16="http://schemas.microsoft.com/office/drawing/2014/main" id="{06BC1058-DD62-1A48-A40F-07F2D0389E2E}"/>
                </a:ext>
              </a:extLst>
            </p:cNvPr>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28" name="Rectangle 16">
              <a:extLst>
                <a:ext uri="{FF2B5EF4-FFF2-40B4-BE49-F238E27FC236}">
                  <a16:creationId xmlns:a16="http://schemas.microsoft.com/office/drawing/2014/main" id="{F7103179-64C1-9D40-973A-C5DD4B6F3AEE}"/>
                </a:ext>
              </a:extLst>
            </p:cNvPr>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29" name="Rectangle 17">
              <a:extLst>
                <a:ext uri="{FF2B5EF4-FFF2-40B4-BE49-F238E27FC236}">
                  <a16:creationId xmlns:a16="http://schemas.microsoft.com/office/drawing/2014/main" id="{E0E9AD4D-07AC-A340-A73C-C370CFA43373}"/>
                </a:ext>
              </a:extLst>
            </p:cNvPr>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30" name="Rectangle 18">
              <a:extLst>
                <a:ext uri="{FF2B5EF4-FFF2-40B4-BE49-F238E27FC236}">
                  <a16:creationId xmlns:a16="http://schemas.microsoft.com/office/drawing/2014/main" id="{6C0417A2-B8DB-8B47-ADF0-5F88968C1025}"/>
                </a:ext>
              </a:extLst>
            </p:cNvPr>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31" name="Rectangle 19">
              <a:extLst>
                <a:ext uri="{FF2B5EF4-FFF2-40B4-BE49-F238E27FC236}">
                  <a16:creationId xmlns:a16="http://schemas.microsoft.com/office/drawing/2014/main" id="{D0F437CD-F253-D14B-87E9-C64DB24C7481}"/>
                </a:ext>
              </a:extLst>
            </p:cNvPr>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32" name="Rectangle 20">
              <a:extLst>
                <a:ext uri="{FF2B5EF4-FFF2-40B4-BE49-F238E27FC236}">
                  <a16:creationId xmlns:a16="http://schemas.microsoft.com/office/drawing/2014/main" id="{BA08E891-1E1B-6642-9C13-AB2906F96049}"/>
                </a:ext>
              </a:extLst>
            </p:cNvPr>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33" name="Rectangle 21">
              <a:extLst>
                <a:ext uri="{FF2B5EF4-FFF2-40B4-BE49-F238E27FC236}">
                  <a16:creationId xmlns:a16="http://schemas.microsoft.com/office/drawing/2014/main" id="{F5FCEA73-53A3-5A44-A1FB-E9549337D75E}"/>
                </a:ext>
              </a:extLst>
            </p:cNvPr>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34" name="Rectangle 22">
              <a:extLst>
                <a:ext uri="{FF2B5EF4-FFF2-40B4-BE49-F238E27FC236}">
                  <a16:creationId xmlns:a16="http://schemas.microsoft.com/office/drawing/2014/main" id="{87CC2D70-773D-044D-82C0-BF7137D346BD}"/>
                </a:ext>
              </a:extLst>
            </p:cNvPr>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35" name="Rectangle 23">
              <a:extLst>
                <a:ext uri="{FF2B5EF4-FFF2-40B4-BE49-F238E27FC236}">
                  <a16:creationId xmlns:a16="http://schemas.microsoft.com/office/drawing/2014/main" id="{A072585B-D633-BE4E-B72B-C8BD5B0284F6}"/>
                </a:ext>
              </a:extLst>
            </p:cNvPr>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36" name="Rectangle 24">
              <a:extLst>
                <a:ext uri="{FF2B5EF4-FFF2-40B4-BE49-F238E27FC236}">
                  <a16:creationId xmlns:a16="http://schemas.microsoft.com/office/drawing/2014/main" id="{53F8B100-B7A1-2243-BC47-0298BB0B731D}"/>
                </a:ext>
              </a:extLst>
            </p:cNvPr>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37" name="Rectangle 25">
              <a:extLst>
                <a:ext uri="{FF2B5EF4-FFF2-40B4-BE49-F238E27FC236}">
                  <a16:creationId xmlns:a16="http://schemas.microsoft.com/office/drawing/2014/main" id="{18CC8882-4ECF-C648-BAED-6EE1649CB423}"/>
                </a:ext>
              </a:extLst>
            </p:cNvPr>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38" name="Rectangle 26">
              <a:extLst>
                <a:ext uri="{FF2B5EF4-FFF2-40B4-BE49-F238E27FC236}">
                  <a16:creationId xmlns:a16="http://schemas.microsoft.com/office/drawing/2014/main" id="{AC82C4F1-6DAE-254C-9625-0EDACEE4B820}"/>
                </a:ext>
              </a:extLst>
            </p:cNvPr>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39" name="Rectangle 27">
              <a:extLst>
                <a:ext uri="{FF2B5EF4-FFF2-40B4-BE49-F238E27FC236}">
                  <a16:creationId xmlns:a16="http://schemas.microsoft.com/office/drawing/2014/main" id="{FB44E9CA-A83B-5C45-9BCB-28ACB7582FC3}"/>
                </a:ext>
              </a:extLst>
            </p:cNvPr>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40" name="Rectangle 28">
              <a:extLst>
                <a:ext uri="{FF2B5EF4-FFF2-40B4-BE49-F238E27FC236}">
                  <a16:creationId xmlns:a16="http://schemas.microsoft.com/office/drawing/2014/main" id="{4B34A69A-1379-7341-AC36-256AD07493A1}"/>
                </a:ext>
              </a:extLst>
            </p:cNvPr>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41" name="Rectangle 29">
              <a:extLst>
                <a:ext uri="{FF2B5EF4-FFF2-40B4-BE49-F238E27FC236}">
                  <a16:creationId xmlns:a16="http://schemas.microsoft.com/office/drawing/2014/main" id="{2B5508EA-3A02-7E45-848C-6941DBDEBD8E}"/>
                </a:ext>
              </a:extLst>
            </p:cNvPr>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42" name="Rectangle 30">
              <a:extLst>
                <a:ext uri="{FF2B5EF4-FFF2-40B4-BE49-F238E27FC236}">
                  <a16:creationId xmlns:a16="http://schemas.microsoft.com/office/drawing/2014/main" id="{C56E7359-890A-0640-862D-F24247BA0BAB}"/>
                </a:ext>
              </a:extLst>
            </p:cNvPr>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43" name="Rectangle 31">
              <a:extLst>
                <a:ext uri="{FF2B5EF4-FFF2-40B4-BE49-F238E27FC236}">
                  <a16:creationId xmlns:a16="http://schemas.microsoft.com/office/drawing/2014/main" id="{04208DD5-401E-AD4C-85A7-CEDDDF5D4921}"/>
                </a:ext>
              </a:extLst>
            </p:cNvPr>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44" name="Rectangle 32">
              <a:extLst>
                <a:ext uri="{FF2B5EF4-FFF2-40B4-BE49-F238E27FC236}">
                  <a16:creationId xmlns:a16="http://schemas.microsoft.com/office/drawing/2014/main" id="{4234A048-95E6-E640-9F3E-B02F10119B3C}"/>
                </a:ext>
              </a:extLst>
            </p:cNvPr>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45" name="Rectangle 33">
              <a:extLst>
                <a:ext uri="{FF2B5EF4-FFF2-40B4-BE49-F238E27FC236}">
                  <a16:creationId xmlns:a16="http://schemas.microsoft.com/office/drawing/2014/main" id="{451084DF-FE1E-F74C-8B09-28E082E5288A}"/>
                </a:ext>
              </a:extLst>
            </p:cNvPr>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46" name="Rectangle 34">
              <a:extLst>
                <a:ext uri="{FF2B5EF4-FFF2-40B4-BE49-F238E27FC236}">
                  <a16:creationId xmlns:a16="http://schemas.microsoft.com/office/drawing/2014/main" id="{3C5D919E-2408-964F-90D9-F88C4D582FB3}"/>
                </a:ext>
              </a:extLst>
            </p:cNvPr>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47" name="Oval 35">
              <a:extLst>
                <a:ext uri="{FF2B5EF4-FFF2-40B4-BE49-F238E27FC236}">
                  <a16:creationId xmlns:a16="http://schemas.microsoft.com/office/drawing/2014/main" id="{0AFB6D0F-C7A3-CC46-80F2-D44EB6E511D7}"/>
                </a:ext>
              </a:extLst>
            </p:cNvPr>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48" name="Oval 36">
              <a:extLst>
                <a:ext uri="{FF2B5EF4-FFF2-40B4-BE49-F238E27FC236}">
                  <a16:creationId xmlns:a16="http://schemas.microsoft.com/office/drawing/2014/main" id="{1ECF3934-A48B-3140-8CA4-F663173B7396}"/>
                </a:ext>
              </a:extLst>
            </p:cNvPr>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49" name="Oval 37">
              <a:extLst>
                <a:ext uri="{FF2B5EF4-FFF2-40B4-BE49-F238E27FC236}">
                  <a16:creationId xmlns:a16="http://schemas.microsoft.com/office/drawing/2014/main" id="{9D222A21-C0FE-8449-919F-49F873D440FF}"/>
                </a:ext>
              </a:extLst>
            </p:cNvPr>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50" name="Oval 38">
              <a:extLst>
                <a:ext uri="{FF2B5EF4-FFF2-40B4-BE49-F238E27FC236}">
                  <a16:creationId xmlns:a16="http://schemas.microsoft.com/office/drawing/2014/main" id="{84BB16F5-F19A-BF4B-BBD9-93A74564B426}"/>
                </a:ext>
              </a:extLst>
            </p:cNvPr>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51" name="Oval 39">
              <a:extLst>
                <a:ext uri="{FF2B5EF4-FFF2-40B4-BE49-F238E27FC236}">
                  <a16:creationId xmlns:a16="http://schemas.microsoft.com/office/drawing/2014/main" id="{0A913317-450F-384C-B6B7-D0E9D00D5345}"/>
                </a:ext>
              </a:extLst>
            </p:cNvPr>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52" name="Oval 40">
              <a:extLst>
                <a:ext uri="{FF2B5EF4-FFF2-40B4-BE49-F238E27FC236}">
                  <a16:creationId xmlns:a16="http://schemas.microsoft.com/office/drawing/2014/main" id="{45B4F367-39D8-1E4A-AC40-B59E1D47F243}"/>
                </a:ext>
              </a:extLst>
            </p:cNvPr>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53" name="Oval 41">
              <a:extLst>
                <a:ext uri="{FF2B5EF4-FFF2-40B4-BE49-F238E27FC236}">
                  <a16:creationId xmlns:a16="http://schemas.microsoft.com/office/drawing/2014/main" id="{4F256830-40AC-594B-BAB5-86F929F147DF}"/>
                </a:ext>
              </a:extLst>
            </p:cNvPr>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54" name="Oval 42">
              <a:extLst>
                <a:ext uri="{FF2B5EF4-FFF2-40B4-BE49-F238E27FC236}">
                  <a16:creationId xmlns:a16="http://schemas.microsoft.com/office/drawing/2014/main" id="{CFC9329A-B5C7-A243-B993-331B425F49BF}"/>
                </a:ext>
              </a:extLst>
            </p:cNvPr>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55" name="Oval 43">
              <a:extLst>
                <a:ext uri="{FF2B5EF4-FFF2-40B4-BE49-F238E27FC236}">
                  <a16:creationId xmlns:a16="http://schemas.microsoft.com/office/drawing/2014/main" id="{603D5B84-D2DB-C342-8FD6-1F872DBD6ACC}"/>
                </a:ext>
              </a:extLst>
            </p:cNvPr>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56" name="Oval 44">
              <a:extLst>
                <a:ext uri="{FF2B5EF4-FFF2-40B4-BE49-F238E27FC236}">
                  <a16:creationId xmlns:a16="http://schemas.microsoft.com/office/drawing/2014/main" id="{426A3DCD-777E-2642-B6A9-8A6BDACB7BD7}"/>
                </a:ext>
              </a:extLst>
            </p:cNvPr>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57" name="Oval 45">
              <a:extLst>
                <a:ext uri="{FF2B5EF4-FFF2-40B4-BE49-F238E27FC236}">
                  <a16:creationId xmlns:a16="http://schemas.microsoft.com/office/drawing/2014/main" id="{1328F240-EB50-2348-9BB9-5274E17D47D6}"/>
                </a:ext>
              </a:extLst>
            </p:cNvPr>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58" name="Oval 46">
              <a:extLst>
                <a:ext uri="{FF2B5EF4-FFF2-40B4-BE49-F238E27FC236}">
                  <a16:creationId xmlns:a16="http://schemas.microsoft.com/office/drawing/2014/main" id="{2D3DE3B2-AF42-E54C-902C-7E526F0DD23D}"/>
                </a:ext>
              </a:extLst>
            </p:cNvPr>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59" name="Oval 47">
              <a:extLst>
                <a:ext uri="{FF2B5EF4-FFF2-40B4-BE49-F238E27FC236}">
                  <a16:creationId xmlns:a16="http://schemas.microsoft.com/office/drawing/2014/main" id="{430E0312-3F44-B648-9600-1619372A4AFA}"/>
                </a:ext>
              </a:extLst>
            </p:cNvPr>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60" name="Oval 48">
              <a:extLst>
                <a:ext uri="{FF2B5EF4-FFF2-40B4-BE49-F238E27FC236}">
                  <a16:creationId xmlns:a16="http://schemas.microsoft.com/office/drawing/2014/main" id="{58DDEF6E-C656-BA4F-BB10-1052EC81B664}"/>
                </a:ext>
              </a:extLst>
            </p:cNvPr>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61" name="Oval 49">
              <a:extLst>
                <a:ext uri="{FF2B5EF4-FFF2-40B4-BE49-F238E27FC236}">
                  <a16:creationId xmlns:a16="http://schemas.microsoft.com/office/drawing/2014/main" id="{6F15C098-CFB8-3844-98FA-1E31088A1716}"/>
                </a:ext>
              </a:extLst>
            </p:cNvPr>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62" name="Oval 50">
              <a:extLst>
                <a:ext uri="{FF2B5EF4-FFF2-40B4-BE49-F238E27FC236}">
                  <a16:creationId xmlns:a16="http://schemas.microsoft.com/office/drawing/2014/main" id="{4C1C949B-5F12-8A44-B52E-37DB084CA610}"/>
                </a:ext>
              </a:extLst>
            </p:cNvPr>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63" name="Oval 51">
              <a:extLst>
                <a:ext uri="{FF2B5EF4-FFF2-40B4-BE49-F238E27FC236}">
                  <a16:creationId xmlns:a16="http://schemas.microsoft.com/office/drawing/2014/main" id="{5C5EE69D-0C38-DE43-8E6B-A1692249D942}"/>
                </a:ext>
              </a:extLst>
            </p:cNvPr>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64" name="Oval 52">
              <a:extLst>
                <a:ext uri="{FF2B5EF4-FFF2-40B4-BE49-F238E27FC236}">
                  <a16:creationId xmlns:a16="http://schemas.microsoft.com/office/drawing/2014/main" id="{6066D918-F5A6-904D-834A-BC00C39F4313}"/>
                </a:ext>
              </a:extLst>
            </p:cNvPr>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65" name="Oval 53">
              <a:extLst>
                <a:ext uri="{FF2B5EF4-FFF2-40B4-BE49-F238E27FC236}">
                  <a16:creationId xmlns:a16="http://schemas.microsoft.com/office/drawing/2014/main" id="{3C873469-CB56-8148-9933-FFAA2BE8781C}"/>
                </a:ext>
              </a:extLst>
            </p:cNvPr>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66" name="Oval 54">
              <a:extLst>
                <a:ext uri="{FF2B5EF4-FFF2-40B4-BE49-F238E27FC236}">
                  <a16:creationId xmlns:a16="http://schemas.microsoft.com/office/drawing/2014/main" id="{8980934C-9912-4448-86B8-E8C286E9D949}"/>
                </a:ext>
              </a:extLst>
            </p:cNvPr>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67" name="Oval 55">
              <a:extLst>
                <a:ext uri="{FF2B5EF4-FFF2-40B4-BE49-F238E27FC236}">
                  <a16:creationId xmlns:a16="http://schemas.microsoft.com/office/drawing/2014/main" id="{EDB5A4CE-D1D7-9A48-BF8B-C8D04A076513}"/>
                </a:ext>
              </a:extLst>
            </p:cNvPr>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68" name="Oval 56">
              <a:extLst>
                <a:ext uri="{FF2B5EF4-FFF2-40B4-BE49-F238E27FC236}">
                  <a16:creationId xmlns:a16="http://schemas.microsoft.com/office/drawing/2014/main" id="{15E0375F-A96C-1349-A857-C6AEB3FA343B}"/>
                </a:ext>
              </a:extLst>
            </p:cNvPr>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69" name="Oval 57">
              <a:extLst>
                <a:ext uri="{FF2B5EF4-FFF2-40B4-BE49-F238E27FC236}">
                  <a16:creationId xmlns:a16="http://schemas.microsoft.com/office/drawing/2014/main" id="{A7AACED8-6899-5A41-B7EC-88119892CB09}"/>
                </a:ext>
              </a:extLst>
            </p:cNvPr>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70" name="Oval 58">
              <a:extLst>
                <a:ext uri="{FF2B5EF4-FFF2-40B4-BE49-F238E27FC236}">
                  <a16:creationId xmlns:a16="http://schemas.microsoft.com/office/drawing/2014/main" id="{6269A98C-B970-534A-A57A-0B498EA20624}"/>
                </a:ext>
              </a:extLst>
            </p:cNvPr>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71" name="Oval 59">
              <a:extLst>
                <a:ext uri="{FF2B5EF4-FFF2-40B4-BE49-F238E27FC236}">
                  <a16:creationId xmlns:a16="http://schemas.microsoft.com/office/drawing/2014/main" id="{145DF795-04C9-8B49-83AB-5984C49E9C87}"/>
                </a:ext>
              </a:extLst>
            </p:cNvPr>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72" name="Oval 60">
              <a:extLst>
                <a:ext uri="{FF2B5EF4-FFF2-40B4-BE49-F238E27FC236}">
                  <a16:creationId xmlns:a16="http://schemas.microsoft.com/office/drawing/2014/main" id="{A388A65D-BE56-A54D-A9F7-F17330EF38BC}"/>
                </a:ext>
              </a:extLst>
            </p:cNvPr>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73" name="Oval 61">
              <a:extLst>
                <a:ext uri="{FF2B5EF4-FFF2-40B4-BE49-F238E27FC236}">
                  <a16:creationId xmlns:a16="http://schemas.microsoft.com/office/drawing/2014/main" id="{75CE6A93-0905-A14D-9756-3BA9771351E9}"/>
                </a:ext>
              </a:extLst>
            </p:cNvPr>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74" name="Oval 62">
              <a:extLst>
                <a:ext uri="{FF2B5EF4-FFF2-40B4-BE49-F238E27FC236}">
                  <a16:creationId xmlns:a16="http://schemas.microsoft.com/office/drawing/2014/main" id="{4E1B2A19-7FCB-2E42-A12C-DCBF3C8ECFD8}"/>
                </a:ext>
              </a:extLst>
            </p:cNvPr>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75" name="Oval 63">
              <a:extLst>
                <a:ext uri="{FF2B5EF4-FFF2-40B4-BE49-F238E27FC236}">
                  <a16:creationId xmlns:a16="http://schemas.microsoft.com/office/drawing/2014/main" id="{48CF21BD-AD62-744F-9367-60869EF4B93D}"/>
                </a:ext>
              </a:extLst>
            </p:cNvPr>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76" name="Oval 64">
              <a:extLst>
                <a:ext uri="{FF2B5EF4-FFF2-40B4-BE49-F238E27FC236}">
                  <a16:creationId xmlns:a16="http://schemas.microsoft.com/office/drawing/2014/main" id="{098F3704-9E1A-DA43-AD7A-AB26C2D0743A}"/>
                </a:ext>
              </a:extLst>
            </p:cNvPr>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77" name="Oval 65">
              <a:extLst>
                <a:ext uri="{FF2B5EF4-FFF2-40B4-BE49-F238E27FC236}">
                  <a16:creationId xmlns:a16="http://schemas.microsoft.com/office/drawing/2014/main" id="{36A3A494-F2F7-6544-AA04-0B41BFC80302}"/>
                </a:ext>
              </a:extLst>
            </p:cNvPr>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78" name="Oval 66">
              <a:extLst>
                <a:ext uri="{FF2B5EF4-FFF2-40B4-BE49-F238E27FC236}">
                  <a16:creationId xmlns:a16="http://schemas.microsoft.com/office/drawing/2014/main" id="{0062A3FA-DFEB-6C4C-8C1F-355217F6BD26}"/>
                </a:ext>
              </a:extLst>
            </p:cNvPr>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79" name="Oval 67">
              <a:extLst>
                <a:ext uri="{FF2B5EF4-FFF2-40B4-BE49-F238E27FC236}">
                  <a16:creationId xmlns:a16="http://schemas.microsoft.com/office/drawing/2014/main" id="{C5CF3C1B-2ED3-FD4C-ACAE-CF5FB28C5809}"/>
                </a:ext>
              </a:extLst>
            </p:cNvPr>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80" name="Oval 68">
              <a:extLst>
                <a:ext uri="{FF2B5EF4-FFF2-40B4-BE49-F238E27FC236}">
                  <a16:creationId xmlns:a16="http://schemas.microsoft.com/office/drawing/2014/main" id="{F0BBB53F-CB16-9A4E-B6E6-94B54DE21FE3}"/>
                </a:ext>
              </a:extLst>
            </p:cNvPr>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81" name="Oval 69">
              <a:extLst>
                <a:ext uri="{FF2B5EF4-FFF2-40B4-BE49-F238E27FC236}">
                  <a16:creationId xmlns:a16="http://schemas.microsoft.com/office/drawing/2014/main" id="{84BC9B79-A1AB-524D-ABB1-E743B4832A0C}"/>
                </a:ext>
              </a:extLst>
            </p:cNvPr>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82" name="Oval 70">
              <a:extLst>
                <a:ext uri="{FF2B5EF4-FFF2-40B4-BE49-F238E27FC236}">
                  <a16:creationId xmlns:a16="http://schemas.microsoft.com/office/drawing/2014/main" id="{27ECD830-7D71-3D45-AE86-8151E4DD771E}"/>
                </a:ext>
              </a:extLst>
            </p:cNvPr>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83" name="Oval 71">
              <a:extLst>
                <a:ext uri="{FF2B5EF4-FFF2-40B4-BE49-F238E27FC236}">
                  <a16:creationId xmlns:a16="http://schemas.microsoft.com/office/drawing/2014/main" id="{2B62A747-BF6E-B34D-8DD9-7AEA84F41FD3}"/>
                </a:ext>
              </a:extLst>
            </p:cNvPr>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84" name="Oval 72">
              <a:extLst>
                <a:ext uri="{FF2B5EF4-FFF2-40B4-BE49-F238E27FC236}">
                  <a16:creationId xmlns:a16="http://schemas.microsoft.com/office/drawing/2014/main" id="{7AAC3E84-CDD5-EB40-8AC1-4BE0103B7D0B}"/>
                </a:ext>
              </a:extLst>
            </p:cNvPr>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85" name="Oval 73">
              <a:extLst>
                <a:ext uri="{FF2B5EF4-FFF2-40B4-BE49-F238E27FC236}">
                  <a16:creationId xmlns:a16="http://schemas.microsoft.com/office/drawing/2014/main" id="{A3AFF14C-3D20-4641-9C58-AB87E1DF5DA6}"/>
                </a:ext>
              </a:extLst>
            </p:cNvPr>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86" name="Oval 74">
              <a:extLst>
                <a:ext uri="{FF2B5EF4-FFF2-40B4-BE49-F238E27FC236}">
                  <a16:creationId xmlns:a16="http://schemas.microsoft.com/office/drawing/2014/main" id="{0D57FCAD-2631-AA4D-83E1-B346017E799B}"/>
                </a:ext>
              </a:extLst>
            </p:cNvPr>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87" name="Oval 75">
              <a:extLst>
                <a:ext uri="{FF2B5EF4-FFF2-40B4-BE49-F238E27FC236}">
                  <a16:creationId xmlns:a16="http://schemas.microsoft.com/office/drawing/2014/main" id="{F9126FBB-EECE-414F-928C-FDA3A755E8DB}"/>
                </a:ext>
              </a:extLst>
            </p:cNvPr>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88" name="Oval 76">
              <a:extLst>
                <a:ext uri="{FF2B5EF4-FFF2-40B4-BE49-F238E27FC236}">
                  <a16:creationId xmlns:a16="http://schemas.microsoft.com/office/drawing/2014/main" id="{A8E88E8B-F046-1141-8F75-5BDC0E6384B4}"/>
                </a:ext>
              </a:extLst>
            </p:cNvPr>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89" name="Oval 77">
              <a:extLst>
                <a:ext uri="{FF2B5EF4-FFF2-40B4-BE49-F238E27FC236}">
                  <a16:creationId xmlns:a16="http://schemas.microsoft.com/office/drawing/2014/main" id="{56642FA2-B152-E44B-9512-38DC28691952}"/>
                </a:ext>
              </a:extLst>
            </p:cNvPr>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90" name="Oval 78">
              <a:extLst>
                <a:ext uri="{FF2B5EF4-FFF2-40B4-BE49-F238E27FC236}">
                  <a16:creationId xmlns:a16="http://schemas.microsoft.com/office/drawing/2014/main" id="{6A0063CC-DF15-3449-B0B3-A7C7BF79AA3B}"/>
                </a:ext>
              </a:extLst>
            </p:cNvPr>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91" name="Oval 79">
              <a:extLst>
                <a:ext uri="{FF2B5EF4-FFF2-40B4-BE49-F238E27FC236}">
                  <a16:creationId xmlns:a16="http://schemas.microsoft.com/office/drawing/2014/main" id="{D61D19BB-248E-EC46-9AB0-39722C3F87BB}"/>
                </a:ext>
              </a:extLst>
            </p:cNvPr>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92" name="Oval 80">
              <a:extLst>
                <a:ext uri="{FF2B5EF4-FFF2-40B4-BE49-F238E27FC236}">
                  <a16:creationId xmlns:a16="http://schemas.microsoft.com/office/drawing/2014/main" id="{674DA2DE-9AB0-B149-B3A0-8970DB33C735}"/>
                </a:ext>
              </a:extLst>
            </p:cNvPr>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93" name="Oval 81">
              <a:extLst>
                <a:ext uri="{FF2B5EF4-FFF2-40B4-BE49-F238E27FC236}">
                  <a16:creationId xmlns:a16="http://schemas.microsoft.com/office/drawing/2014/main" id="{E49265E7-AF94-184B-AF81-517418BBDBA1}"/>
                </a:ext>
              </a:extLst>
            </p:cNvPr>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94" name="Oval 82">
              <a:extLst>
                <a:ext uri="{FF2B5EF4-FFF2-40B4-BE49-F238E27FC236}">
                  <a16:creationId xmlns:a16="http://schemas.microsoft.com/office/drawing/2014/main" id="{C918357E-617C-694D-BA65-E385CD575405}"/>
                </a:ext>
              </a:extLst>
            </p:cNvPr>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95" name="Oval 83">
              <a:extLst>
                <a:ext uri="{FF2B5EF4-FFF2-40B4-BE49-F238E27FC236}">
                  <a16:creationId xmlns:a16="http://schemas.microsoft.com/office/drawing/2014/main" id="{9C53B9FB-01DA-E54B-817F-3068C282367C}"/>
                </a:ext>
              </a:extLst>
            </p:cNvPr>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96" name="Oval 84">
              <a:extLst>
                <a:ext uri="{FF2B5EF4-FFF2-40B4-BE49-F238E27FC236}">
                  <a16:creationId xmlns:a16="http://schemas.microsoft.com/office/drawing/2014/main" id="{70994465-8969-EC46-9642-665A5F25D038}"/>
                </a:ext>
              </a:extLst>
            </p:cNvPr>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97" name="Oval 85">
              <a:extLst>
                <a:ext uri="{FF2B5EF4-FFF2-40B4-BE49-F238E27FC236}">
                  <a16:creationId xmlns:a16="http://schemas.microsoft.com/office/drawing/2014/main" id="{DD2981F3-26D2-744D-9F22-A63AB5BD3FA2}"/>
                </a:ext>
              </a:extLst>
            </p:cNvPr>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98" name="Oval 86">
              <a:extLst>
                <a:ext uri="{FF2B5EF4-FFF2-40B4-BE49-F238E27FC236}">
                  <a16:creationId xmlns:a16="http://schemas.microsoft.com/office/drawing/2014/main" id="{2064B1A5-D359-3E4A-A035-365D5C7B678E}"/>
                </a:ext>
              </a:extLst>
            </p:cNvPr>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99" name="Oval 87">
              <a:extLst>
                <a:ext uri="{FF2B5EF4-FFF2-40B4-BE49-F238E27FC236}">
                  <a16:creationId xmlns:a16="http://schemas.microsoft.com/office/drawing/2014/main" id="{CDC9371B-93EA-9048-BA35-69E258497A0B}"/>
                </a:ext>
              </a:extLst>
            </p:cNvPr>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00" name="Oval 88">
              <a:extLst>
                <a:ext uri="{FF2B5EF4-FFF2-40B4-BE49-F238E27FC236}">
                  <a16:creationId xmlns:a16="http://schemas.microsoft.com/office/drawing/2014/main" id="{22FD6E3F-2D83-9144-A923-7AB913E78692}"/>
                </a:ext>
              </a:extLst>
            </p:cNvPr>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01" name="Oval 89">
              <a:extLst>
                <a:ext uri="{FF2B5EF4-FFF2-40B4-BE49-F238E27FC236}">
                  <a16:creationId xmlns:a16="http://schemas.microsoft.com/office/drawing/2014/main" id="{5AD919C2-3A0A-CF4D-9EF7-4C552AEAABE7}"/>
                </a:ext>
              </a:extLst>
            </p:cNvPr>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02" name="Oval 90">
              <a:extLst>
                <a:ext uri="{FF2B5EF4-FFF2-40B4-BE49-F238E27FC236}">
                  <a16:creationId xmlns:a16="http://schemas.microsoft.com/office/drawing/2014/main" id="{799CACD4-F4BF-9746-9A23-44C665A06D77}"/>
                </a:ext>
              </a:extLst>
            </p:cNvPr>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03" name="Oval 91">
              <a:extLst>
                <a:ext uri="{FF2B5EF4-FFF2-40B4-BE49-F238E27FC236}">
                  <a16:creationId xmlns:a16="http://schemas.microsoft.com/office/drawing/2014/main" id="{160D4967-32B5-E24C-9022-5A4A4E2C06E8}"/>
                </a:ext>
              </a:extLst>
            </p:cNvPr>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04" name="Oval 92">
              <a:extLst>
                <a:ext uri="{FF2B5EF4-FFF2-40B4-BE49-F238E27FC236}">
                  <a16:creationId xmlns:a16="http://schemas.microsoft.com/office/drawing/2014/main" id="{3FB52A11-58BE-0B4A-AFB9-57A2C1D11CE4}"/>
                </a:ext>
              </a:extLst>
            </p:cNvPr>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05" name="Oval 93">
              <a:extLst>
                <a:ext uri="{FF2B5EF4-FFF2-40B4-BE49-F238E27FC236}">
                  <a16:creationId xmlns:a16="http://schemas.microsoft.com/office/drawing/2014/main" id="{B5F8B489-AFF7-A246-9943-094A538E83E6}"/>
                </a:ext>
              </a:extLst>
            </p:cNvPr>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06" name="Oval 94">
              <a:extLst>
                <a:ext uri="{FF2B5EF4-FFF2-40B4-BE49-F238E27FC236}">
                  <a16:creationId xmlns:a16="http://schemas.microsoft.com/office/drawing/2014/main" id="{519D59D4-5D24-2E46-B0B3-E596691125CF}"/>
                </a:ext>
              </a:extLst>
            </p:cNvPr>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07" name="Oval 95">
              <a:extLst>
                <a:ext uri="{FF2B5EF4-FFF2-40B4-BE49-F238E27FC236}">
                  <a16:creationId xmlns:a16="http://schemas.microsoft.com/office/drawing/2014/main" id="{25BA43E3-039E-9743-8A4F-01BD2BC19C50}"/>
                </a:ext>
              </a:extLst>
            </p:cNvPr>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08" name="Oval 96">
              <a:extLst>
                <a:ext uri="{FF2B5EF4-FFF2-40B4-BE49-F238E27FC236}">
                  <a16:creationId xmlns:a16="http://schemas.microsoft.com/office/drawing/2014/main" id="{3C59D820-1D9D-7C49-977E-60F60E9A494F}"/>
                </a:ext>
              </a:extLst>
            </p:cNvPr>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09" name="Oval 97">
              <a:extLst>
                <a:ext uri="{FF2B5EF4-FFF2-40B4-BE49-F238E27FC236}">
                  <a16:creationId xmlns:a16="http://schemas.microsoft.com/office/drawing/2014/main" id="{C4A72711-047D-794F-9E50-8637B8AC3202}"/>
                </a:ext>
              </a:extLst>
            </p:cNvPr>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10" name="Oval 98">
              <a:extLst>
                <a:ext uri="{FF2B5EF4-FFF2-40B4-BE49-F238E27FC236}">
                  <a16:creationId xmlns:a16="http://schemas.microsoft.com/office/drawing/2014/main" id="{92FAF707-8CFF-C744-B1A7-F83F09325A18}"/>
                </a:ext>
              </a:extLst>
            </p:cNvPr>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11" name="Oval 99">
              <a:extLst>
                <a:ext uri="{FF2B5EF4-FFF2-40B4-BE49-F238E27FC236}">
                  <a16:creationId xmlns:a16="http://schemas.microsoft.com/office/drawing/2014/main" id="{53AC7A2F-7137-E64A-BEE0-8E72C0DE0B55}"/>
                </a:ext>
              </a:extLst>
            </p:cNvPr>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12" name="Oval 100">
              <a:extLst>
                <a:ext uri="{FF2B5EF4-FFF2-40B4-BE49-F238E27FC236}">
                  <a16:creationId xmlns:a16="http://schemas.microsoft.com/office/drawing/2014/main" id="{3E680B5A-E20A-3245-928C-1424B17BBB2A}"/>
                </a:ext>
              </a:extLst>
            </p:cNvPr>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13" name="Oval 101">
              <a:extLst>
                <a:ext uri="{FF2B5EF4-FFF2-40B4-BE49-F238E27FC236}">
                  <a16:creationId xmlns:a16="http://schemas.microsoft.com/office/drawing/2014/main" id="{566F2FBF-1AAE-9F4C-8990-C3BB78525C6E}"/>
                </a:ext>
              </a:extLst>
            </p:cNvPr>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14" name="Oval 102">
              <a:extLst>
                <a:ext uri="{FF2B5EF4-FFF2-40B4-BE49-F238E27FC236}">
                  <a16:creationId xmlns:a16="http://schemas.microsoft.com/office/drawing/2014/main" id="{1F2505E3-4540-9842-A931-D70F42A4BFE1}"/>
                </a:ext>
              </a:extLst>
            </p:cNvPr>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15" name="Oval 103">
              <a:extLst>
                <a:ext uri="{FF2B5EF4-FFF2-40B4-BE49-F238E27FC236}">
                  <a16:creationId xmlns:a16="http://schemas.microsoft.com/office/drawing/2014/main" id="{46101053-E4BD-3F47-B10B-B9A52F584106}"/>
                </a:ext>
              </a:extLst>
            </p:cNvPr>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16" name="Oval 104">
              <a:extLst>
                <a:ext uri="{FF2B5EF4-FFF2-40B4-BE49-F238E27FC236}">
                  <a16:creationId xmlns:a16="http://schemas.microsoft.com/office/drawing/2014/main" id="{24AAE8E3-1934-184F-936D-39E8B09ECEFA}"/>
                </a:ext>
              </a:extLst>
            </p:cNvPr>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17" name="Oval 105">
              <a:extLst>
                <a:ext uri="{FF2B5EF4-FFF2-40B4-BE49-F238E27FC236}">
                  <a16:creationId xmlns:a16="http://schemas.microsoft.com/office/drawing/2014/main" id="{9E21D343-EA9D-434F-8CD0-91E161A6E983}"/>
                </a:ext>
              </a:extLst>
            </p:cNvPr>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18" name="Oval 106">
              <a:extLst>
                <a:ext uri="{FF2B5EF4-FFF2-40B4-BE49-F238E27FC236}">
                  <a16:creationId xmlns:a16="http://schemas.microsoft.com/office/drawing/2014/main" id="{531EB87F-3D63-5E40-B35C-87D201679E8B}"/>
                </a:ext>
              </a:extLst>
            </p:cNvPr>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19" name="Oval 107">
              <a:extLst>
                <a:ext uri="{FF2B5EF4-FFF2-40B4-BE49-F238E27FC236}">
                  <a16:creationId xmlns:a16="http://schemas.microsoft.com/office/drawing/2014/main" id="{73484464-F548-3A4C-8D38-E9E0DEFF1DCD}"/>
                </a:ext>
              </a:extLst>
            </p:cNvPr>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20" name="Oval 108">
              <a:extLst>
                <a:ext uri="{FF2B5EF4-FFF2-40B4-BE49-F238E27FC236}">
                  <a16:creationId xmlns:a16="http://schemas.microsoft.com/office/drawing/2014/main" id="{48B85A39-EE76-FC4F-A1C8-DEBE2EBB89FE}"/>
                </a:ext>
              </a:extLst>
            </p:cNvPr>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21" name="Oval 109">
              <a:extLst>
                <a:ext uri="{FF2B5EF4-FFF2-40B4-BE49-F238E27FC236}">
                  <a16:creationId xmlns:a16="http://schemas.microsoft.com/office/drawing/2014/main" id="{07337499-FA85-4043-954E-36969EF6E895}"/>
                </a:ext>
              </a:extLst>
            </p:cNvPr>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22" name="Oval 110">
              <a:extLst>
                <a:ext uri="{FF2B5EF4-FFF2-40B4-BE49-F238E27FC236}">
                  <a16:creationId xmlns:a16="http://schemas.microsoft.com/office/drawing/2014/main" id="{741ABDE7-1EEF-E440-9371-3ACAC48CA6D4}"/>
                </a:ext>
              </a:extLst>
            </p:cNvPr>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23" name="Oval 111">
              <a:extLst>
                <a:ext uri="{FF2B5EF4-FFF2-40B4-BE49-F238E27FC236}">
                  <a16:creationId xmlns:a16="http://schemas.microsoft.com/office/drawing/2014/main" id="{37E13019-2780-0846-A44E-1B241D6DD52E}"/>
                </a:ext>
              </a:extLst>
            </p:cNvPr>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24" name="Oval 112">
              <a:extLst>
                <a:ext uri="{FF2B5EF4-FFF2-40B4-BE49-F238E27FC236}">
                  <a16:creationId xmlns:a16="http://schemas.microsoft.com/office/drawing/2014/main" id="{9D535F32-321B-6840-8DA1-802BF2D75A4C}"/>
                </a:ext>
              </a:extLst>
            </p:cNvPr>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25" name="Oval 113">
              <a:extLst>
                <a:ext uri="{FF2B5EF4-FFF2-40B4-BE49-F238E27FC236}">
                  <a16:creationId xmlns:a16="http://schemas.microsoft.com/office/drawing/2014/main" id="{02DA1A83-0586-3946-9087-3793DDA5DDCC}"/>
                </a:ext>
              </a:extLst>
            </p:cNvPr>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26" name="Oval 114">
              <a:extLst>
                <a:ext uri="{FF2B5EF4-FFF2-40B4-BE49-F238E27FC236}">
                  <a16:creationId xmlns:a16="http://schemas.microsoft.com/office/drawing/2014/main" id="{0A55CFF3-FEFF-B040-BB01-7BE9D4B46E4D}"/>
                </a:ext>
              </a:extLst>
            </p:cNvPr>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27" name="Oval 115">
              <a:extLst>
                <a:ext uri="{FF2B5EF4-FFF2-40B4-BE49-F238E27FC236}">
                  <a16:creationId xmlns:a16="http://schemas.microsoft.com/office/drawing/2014/main" id="{31EEEA1E-5FAD-714E-BB12-A934765D87F9}"/>
                </a:ext>
              </a:extLst>
            </p:cNvPr>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28" name="Oval 116">
              <a:extLst>
                <a:ext uri="{FF2B5EF4-FFF2-40B4-BE49-F238E27FC236}">
                  <a16:creationId xmlns:a16="http://schemas.microsoft.com/office/drawing/2014/main" id="{9360B3F7-2032-7648-A5A6-D81819DB37DC}"/>
                </a:ext>
              </a:extLst>
            </p:cNvPr>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29" name="Oval 117">
              <a:extLst>
                <a:ext uri="{FF2B5EF4-FFF2-40B4-BE49-F238E27FC236}">
                  <a16:creationId xmlns:a16="http://schemas.microsoft.com/office/drawing/2014/main" id="{D9C24A49-3B12-5146-B75A-24E107F0D1B1}"/>
                </a:ext>
              </a:extLst>
            </p:cNvPr>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30" name="Oval 118">
              <a:extLst>
                <a:ext uri="{FF2B5EF4-FFF2-40B4-BE49-F238E27FC236}">
                  <a16:creationId xmlns:a16="http://schemas.microsoft.com/office/drawing/2014/main" id="{B77D32A4-FEA2-1F41-9327-37E5CD19BE2B}"/>
                </a:ext>
              </a:extLst>
            </p:cNvPr>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31" name="Oval 119">
              <a:extLst>
                <a:ext uri="{FF2B5EF4-FFF2-40B4-BE49-F238E27FC236}">
                  <a16:creationId xmlns:a16="http://schemas.microsoft.com/office/drawing/2014/main" id="{CBE27DBD-E47C-4845-AF32-60C2E4FA31A5}"/>
                </a:ext>
              </a:extLst>
            </p:cNvPr>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32" name="Oval 120">
              <a:extLst>
                <a:ext uri="{FF2B5EF4-FFF2-40B4-BE49-F238E27FC236}">
                  <a16:creationId xmlns:a16="http://schemas.microsoft.com/office/drawing/2014/main" id="{083033F6-5A47-F346-A287-8D09C9168BF7}"/>
                </a:ext>
              </a:extLst>
            </p:cNvPr>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33" name="Oval 121">
              <a:extLst>
                <a:ext uri="{FF2B5EF4-FFF2-40B4-BE49-F238E27FC236}">
                  <a16:creationId xmlns:a16="http://schemas.microsoft.com/office/drawing/2014/main" id="{4FD58603-A8E2-C64D-96D4-6C61F62DE81F}"/>
                </a:ext>
              </a:extLst>
            </p:cNvPr>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34" name="Oval 122">
              <a:extLst>
                <a:ext uri="{FF2B5EF4-FFF2-40B4-BE49-F238E27FC236}">
                  <a16:creationId xmlns:a16="http://schemas.microsoft.com/office/drawing/2014/main" id="{3629F9C1-2424-1C40-A530-73A1F9122C71}"/>
                </a:ext>
              </a:extLst>
            </p:cNvPr>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35" name="Oval 123">
              <a:extLst>
                <a:ext uri="{FF2B5EF4-FFF2-40B4-BE49-F238E27FC236}">
                  <a16:creationId xmlns:a16="http://schemas.microsoft.com/office/drawing/2014/main" id="{D00B4F17-CD4B-1841-9586-DE2D418F220A}"/>
                </a:ext>
              </a:extLst>
            </p:cNvPr>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36" name="Oval 124">
              <a:extLst>
                <a:ext uri="{FF2B5EF4-FFF2-40B4-BE49-F238E27FC236}">
                  <a16:creationId xmlns:a16="http://schemas.microsoft.com/office/drawing/2014/main" id="{BE3F611F-9F79-8044-93F8-4E18FC98B139}"/>
                </a:ext>
              </a:extLst>
            </p:cNvPr>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37" name="Oval 125">
              <a:extLst>
                <a:ext uri="{FF2B5EF4-FFF2-40B4-BE49-F238E27FC236}">
                  <a16:creationId xmlns:a16="http://schemas.microsoft.com/office/drawing/2014/main" id="{B8CB93BC-45E8-4049-96AB-113493480908}"/>
                </a:ext>
              </a:extLst>
            </p:cNvPr>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38" name="Oval 126">
              <a:extLst>
                <a:ext uri="{FF2B5EF4-FFF2-40B4-BE49-F238E27FC236}">
                  <a16:creationId xmlns:a16="http://schemas.microsoft.com/office/drawing/2014/main" id="{10377B96-3DD1-2C4E-B8C8-117151337F53}"/>
                </a:ext>
              </a:extLst>
            </p:cNvPr>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39" name="Oval 127">
              <a:extLst>
                <a:ext uri="{FF2B5EF4-FFF2-40B4-BE49-F238E27FC236}">
                  <a16:creationId xmlns:a16="http://schemas.microsoft.com/office/drawing/2014/main" id="{83116854-0F07-0040-9172-0BF198E81B71}"/>
                </a:ext>
              </a:extLst>
            </p:cNvPr>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40" name="Oval 128">
              <a:extLst>
                <a:ext uri="{FF2B5EF4-FFF2-40B4-BE49-F238E27FC236}">
                  <a16:creationId xmlns:a16="http://schemas.microsoft.com/office/drawing/2014/main" id="{4F121A67-0D4E-CE42-A630-C46B4A7C1789}"/>
                </a:ext>
              </a:extLst>
            </p:cNvPr>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41" name="Oval 129">
              <a:extLst>
                <a:ext uri="{FF2B5EF4-FFF2-40B4-BE49-F238E27FC236}">
                  <a16:creationId xmlns:a16="http://schemas.microsoft.com/office/drawing/2014/main" id="{52CBC80F-9FDF-3348-971E-F12D671A772A}"/>
                </a:ext>
              </a:extLst>
            </p:cNvPr>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42" name="Oval 130">
              <a:extLst>
                <a:ext uri="{FF2B5EF4-FFF2-40B4-BE49-F238E27FC236}">
                  <a16:creationId xmlns:a16="http://schemas.microsoft.com/office/drawing/2014/main" id="{22D6720A-189B-3347-A311-C8A90B717922}"/>
                </a:ext>
              </a:extLst>
            </p:cNvPr>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43" name="Oval 131">
              <a:extLst>
                <a:ext uri="{FF2B5EF4-FFF2-40B4-BE49-F238E27FC236}">
                  <a16:creationId xmlns:a16="http://schemas.microsoft.com/office/drawing/2014/main" id="{B0662AB9-74D4-1047-90CA-52F7F8DBEECE}"/>
                </a:ext>
              </a:extLst>
            </p:cNvPr>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44" name="Oval 132">
              <a:extLst>
                <a:ext uri="{FF2B5EF4-FFF2-40B4-BE49-F238E27FC236}">
                  <a16:creationId xmlns:a16="http://schemas.microsoft.com/office/drawing/2014/main" id="{67D5FB68-645B-E642-826B-4A1DC53F4516}"/>
                </a:ext>
              </a:extLst>
            </p:cNvPr>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45" name="Oval 133">
              <a:extLst>
                <a:ext uri="{FF2B5EF4-FFF2-40B4-BE49-F238E27FC236}">
                  <a16:creationId xmlns:a16="http://schemas.microsoft.com/office/drawing/2014/main" id="{75C438EA-69FA-304C-8553-C91BC7E771AB}"/>
                </a:ext>
              </a:extLst>
            </p:cNvPr>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46" name="Oval 134">
              <a:extLst>
                <a:ext uri="{FF2B5EF4-FFF2-40B4-BE49-F238E27FC236}">
                  <a16:creationId xmlns:a16="http://schemas.microsoft.com/office/drawing/2014/main" id="{7D8307A8-B6DD-724F-A0E8-823B1185EBDA}"/>
                </a:ext>
              </a:extLst>
            </p:cNvPr>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47" name="Oval 135">
              <a:extLst>
                <a:ext uri="{FF2B5EF4-FFF2-40B4-BE49-F238E27FC236}">
                  <a16:creationId xmlns:a16="http://schemas.microsoft.com/office/drawing/2014/main" id="{81B78228-7E2E-1F48-B8A4-8235536BEBD4}"/>
                </a:ext>
              </a:extLst>
            </p:cNvPr>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48" name="Oval 136">
              <a:extLst>
                <a:ext uri="{FF2B5EF4-FFF2-40B4-BE49-F238E27FC236}">
                  <a16:creationId xmlns:a16="http://schemas.microsoft.com/office/drawing/2014/main" id="{E89BF44D-4538-794B-A958-DDC47DF38595}"/>
                </a:ext>
              </a:extLst>
            </p:cNvPr>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49" name="Oval 137">
              <a:extLst>
                <a:ext uri="{FF2B5EF4-FFF2-40B4-BE49-F238E27FC236}">
                  <a16:creationId xmlns:a16="http://schemas.microsoft.com/office/drawing/2014/main" id="{FA9BFD99-C3E2-E640-990C-F6A999682BC3}"/>
                </a:ext>
              </a:extLst>
            </p:cNvPr>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50" name="Oval 138">
              <a:extLst>
                <a:ext uri="{FF2B5EF4-FFF2-40B4-BE49-F238E27FC236}">
                  <a16:creationId xmlns:a16="http://schemas.microsoft.com/office/drawing/2014/main" id="{F885ECDF-43D0-7342-BB42-3BC253C99A17}"/>
                </a:ext>
              </a:extLst>
            </p:cNvPr>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51" name="Oval 139">
              <a:extLst>
                <a:ext uri="{FF2B5EF4-FFF2-40B4-BE49-F238E27FC236}">
                  <a16:creationId xmlns:a16="http://schemas.microsoft.com/office/drawing/2014/main" id="{6EC3D8CC-0AA1-F342-84DC-C89E62B10D4A}"/>
                </a:ext>
              </a:extLst>
            </p:cNvPr>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52" name="Oval 140">
              <a:extLst>
                <a:ext uri="{FF2B5EF4-FFF2-40B4-BE49-F238E27FC236}">
                  <a16:creationId xmlns:a16="http://schemas.microsoft.com/office/drawing/2014/main" id="{70E37A6B-60D0-1C4B-A76F-7A0E57EDC213}"/>
                </a:ext>
              </a:extLst>
            </p:cNvPr>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53" name="Oval 141">
              <a:extLst>
                <a:ext uri="{FF2B5EF4-FFF2-40B4-BE49-F238E27FC236}">
                  <a16:creationId xmlns:a16="http://schemas.microsoft.com/office/drawing/2014/main" id="{9E11D548-2C6F-C544-A31D-E19B803152A5}"/>
                </a:ext>
              </a:extLst>
            </p:cNvPr>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54" name="Oval 142">
              <a:extLst>
                <a:ext uri="{FF2B5EF4-FFF2-40B4-BE49-F238E27FC236}">
                  <a16:creationId xmlns:a16="http://schemas.microsoft.com/office/drawing/2014/main" id="{D691BB55-C76D-1344-8A5F-B4CD6DC25421}"/>
                </a:ext>
              </a:extLst>
            </p:cNvPr>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55" name="Oval 143">
              <a:extLst>
                <a:ext uri="{FF2B5EF4-FFF2-40B4-BE49-F238E27FC236}">
                  <a16:creationId xmlns:a16="http://schemas.microsoft.com/office/drawing/2014/main" id="{6BC6D909-1BCD-BF4F-82A9-C76086712315}"/>
                </a:ext>
              </a:extLst>
            </p:cNvPr>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56" name="Oval 144">
              <a:extLst>
                <a:ext uri="{FF2B5EF4-FFF2-40B4-BE49-F238E27FC236}">
                  <a16:creationId xmlns:a16="http://schemas.microsoft.com/office/drawing/2014/main" id="{B9D238E1-596C-1648-B5F0-AFB81A127B4E}"/>
                </a:ext>
              </a:extLst>
            </p:cNvPr>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57" name="Oval 145">
              <a:extLst>
                <a:ext uri="{FF2B5EF4-FFF2-40B4-BE49-F238E27FC236}">
                  <a16:creationId xmlns:a16="http://schemas.microsoft.com/office/drawing/2014/main" id="{013C68AF-08B7-7E47-8EC3-D8E35CF281BE}"/>
                </a:ext>
              </a:extLst>
            </p:cNvPr>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58" name="Oval 146">
              <a:extLst>
                <a:ext uri="{FF2B5EF4-FFF2-40B4-BE49-F238E27FC236}">
                  <a16:creationId xmlns:a16="http://schemas.microsoft.com/office/drawing/2014/main" id="{2D69B98A-DA04-C242-8E50-2CFFA48476F7}"/>
                </a:ext>
              </a:extLst>
            </p:cNvPr>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59" name="Oval 147">
              <a:extLst>
                <a:ext uri="{FF2B5EF4-FFF2-40B4-BE49-F238E27FC236}">
                  <a16:creationId xmlns:a16="http://schemas.microsoft.com/office/drawing/2014/main" id="{CB0AB34F-F357-474C-80C0-319D667B937C}"/>
                </a:ext>
              </a:extLst>
            </p:cNvPr>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60" name="Oval 148">
              <a:extLst>
                <a:ext uri="{FF2B5EF4-FFF2-40B4-BE49-F238E27FC236}">
                  <a16:creationId xmlns:a16="http://schemas.microsoft.com/office/drawing/2014/main" id="{B5380FAD-9590-C044-B5F2-DB587B1B9BA7}"/>
                </a:ext>
              </a:extLst>
            </p:cNvPr>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61" name="Oval 149">
              <a:extLst>
                <a:ext uri="{FF2B5EF4-FFF2-40B4-BE49-F238E27FC236}">
                  <a16:creationId xmlns:a16="http://schemas.microsoft.com/office/drawing/2014/main" id="{310CCDE9-CB66-5C40-935A-C80DFCE684BC}"/>
                </a:ext>
              </a:extLst>
            </p:cNvPr>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62" name="Oval 150">
              <a:extLst>
                <a:ext uri="{FF2B5EF4-FFF2-40B4-BE49-F238E27FC236}">
                  <a16:creationId xmlns:a16="http://schemas.microsoft.com/office/drawing/2014/main" id="{232E43E9-AE91-5744-8BA4-F3FD6B50283A}"/>
                </a:ext>
              </a:extLst>
            </p:cNvPr>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63" name="Oval 151">
              <a:extLst>
                <a:ext uri="{FF2B5EF4-FFF2-40B4-BE49-F238E27FC236}">
                  <a16:creationId xmlns:a16="http://schemas.microsoft.com/office/drawing/2014/main" id="{0EAA3BE1-C42E-034A-996F-8DD9FFE7EB10}"/>
                </a:ext>
              </a:extLst>
            </p:cNvPr>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64" name="Oval 152">
              <a:extLst>
                <a:ext uri="{FF2B5EF4-FFF2-40B4-BE49-F238E27FC236}">
                  <a16:creationId xmlns:a16="http://schemas.microsoft.com/office/drawing/2014/main" id="{007CDF60-E0CA-5546-BCAA-D428AB703096}"/>
                </a:ext>
              </a:extLst>
            </p:cNvPr>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65" name="Oval 153">
              <a:extLst>
                <a:ext uri="{FF2B5EF4-FFF2-40B4-BE49-F238E27FC236}">
                  <a16:creationId xmlns:a16="http://schemas.microsoft.com/office/drawing/2014/main" id="{BEC6EE27-77C1-6B45-99E7-325BB147B0CC}"/>
                </a:ext>
              </a:extLst>
            </p:cNvPr>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66" name="Oval 154">
              <a:extLst>
                <a:ext uri="{FF2B5EF4-FFF2-40B4-BE49-F238E27FC236}">
                  <a16:creationId xmlns:a16="http://schemas.microsoft.com/office/drawing/2014/main" id="{B274FA28-9BC3-2B4B-9B3A-FE78482F0E8F}"/>
                </a:ext>
              </a:extLst>
            </p:cNvPr>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67" name="Oval 155">
              <a:extLst>
                <a:ext uri="{FF2B5EF4-FFF2-40B4-BE49-F238E27FC236}">
                  <a16:creationId xmlns:a16="http://schemas.microsoft.com/office/drawing/2014/main" id="{14AC59E1-3D18-2B4E-B45B-746F88A55A71}"/>
                </a:ext>
              </a:extLst>
            </p:cNvPr>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68" name="Oval 156">
              <a:extLst>
                <a:ext uri="{FF2B5EF4-FFF2-40B4-BE49-F238E27FC236}">
                  <a16:creationId xmlns:a16="http://schemas.microsoft.com/office/drawing/2014/main" id="{EF98BA79-42EA-3741-86F7-BECD2DD6B88E}"/>
                </a:ext>
              </a:extLst>
            </p:cNvPr>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69" name="Oval 157">
              <a:extLst>
                <a:ext uri="{FF2B5EF4-FFF2-40B4-BE49-F238E27FC236}">
                  <a16:creationId xmlns:a16="http://schemas.microsoft.com/office/drawing/2014/main" id="{F16415C5-EDFC-F942-9DD0-2086300572C7}"/>
                </a:ext>
              </a:extLst>
            </p:cNvPr>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70" name="Oval 158">
              <a:extLst>
                <a:ext uri="{FF2B5EF4-FFF2-40B4-BE49-F238E27FC236}">
                  <a16:creationId xmlns:a16="http://schemas.microsoft.com/office/drawing/2014/main" id="{6C1F34D7-9647-754B-8FE8-A44847CE98F7}"/>
                </a:ext>
              </a:extLst>
            </p:cNvPr>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71" name="Oval 159">
              <a:extLst>
                <a:ext uri="{FF2B5EF4-FFF2-40B4-BE49-F238E27FC236}">
                  <a16:creationId xmlns:a16="http://schemas.microsoft.com/office/drawing/2014/main" id="{9201F643-2295-E846-92A8-DDA4E99640BF}"/>
                </a:ext>
              </a:extLst>
            </p:cNvPr>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72" name="Oval 160">
              <a:extLst>
                <a:ext uri="{FF2B5EF4-FFF2-40B4-BE49-F238E27FC236}">
                  <a16:creationId xmlns:a16="http://schemas.microsoft.com/office/drawing/2014/main" id="{03B73B00-7870-A141-AB98-DC177282FF57}"/>
                </a:ext>
              </a:extLst>
            </p:cNvPr>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73" name="Oval 161">
              <a:extLst>
                <a:ext uri="{FF2B5EF4-FFF2-40B4-BE49-F238E27FC236}">
                  <a16:creationId xmlns:a16="http://schemas.microsoft.com/office/drawing/2014/main" id="{50016AAE-1899-3A45-B03E-6F4463EE349F}"/>
                </a:ext>
              </a:extLst>
            </p:cNvPr>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74" name="Oval 162">
              <a:extLst>
                <a:ext uri="{FF2B5EF4-FFF2-40B4-BE49-F238E27FC236}">
                  <a16:creationId xmlns:a16="http://schemas.microsoft.com/office/drawing/2014/main" id="{BADD1E28-C955-0844-B9B3-54714B7A31BC}"/>
                </a:ext>
              </a:extLst>
            </p:cNvPr>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75" name="Oval 163">
              <a:extLst>
                <a:ext uri="{FF2B5EF4-FFF2-40B4-BE49-F238E27FC236}">
                  <a16:creationId xmlns:a16="http://schemas.microsoft.com/office/drawing/2014/main" id="{294A0C63-CDB1-8C4D-8DD6-2ED7F21E29AE}"/>
                </a:ext>
              </a:extLst>
            </p:cNvPr>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76" name="Oval 164">
              <a:extLst>
                <a:ext uri="{FF2B5EF4-FFF2-40B4-BE49-F238E27FC236}">
                  <a16:creationId xmlns:a16="http://schemas.microsoft.com/office/drawing/2014/main" id="{4F12948A-D473-C846-9F4E-4AC4D58DDFB4}"/>
                </a:ext>
              </a:extLst>
            </p:cNvPr>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77" name="Oval 165">
              <a:extLst>
                <a:ext uri="{FF2B5EF4-FFF2-40B4-BE49-F238E27FC236}">
                  <a16:creationId xmlns:a16="http://schemas.microsoft.com/office/drawing/2014/main" id="{97388995-839E-5549-B53F-90DEE0C641F3}"/>
                </a:ext>
              </a:extLst>
            </p:cNvPr>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78" name="Oval 166">
              <a:extLst>
                <a:ext uri="{FF2B5EF4-FFF2-40B4-BE49-F238E27FC236}">
                  <a16:creationId xmlns:a16="http://schemas.microsoft.com/office/drawing/2014/main" id="{DB67877E-BDF1-B44E-BC1F-B2344F1A305D}"/>
                </a:ext>
              </a:extLst>
            </p:cNvPr>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79" name="Oval 167">
              <a:extLst>
                <a:ext uri="{FF2B5EF4-FFF2-40B4-BE49-F238E27FC236}">
                  <a16:creationId xmlns:a16="http://schemas.microsoft.com/office/drawing/2014/main" id="{AF94F524-3E9E-8D43-BA10-F9811F24E747}"/>
                </a:ext>
              </a:extLst>
            </p:cNvPr>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80" name="Oval 168">
              <a:extLst>
                <a:ext uri="{FF2B5EF4-FFF2-40B4-BE49-F238E27FC236}">
                  <a16:creationId xmlns:a16="http://schemas.microsoft.com/office/drawing/2014/main" id="{59BF1839-0C9D-1F46-9AA0-C89EB42F84C6}"/>
                </a:ext>
              </a:extLst>
            </p:cNvPr>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81" name="Oval 169">
              <a:extLst>
                <a:ext uri="{FF2B5EF4-FFF2-40B4-BE49-F238E27FC236}">
                  <a16:creationId xmlns:a16="http://schemas.microsoft.com/office/drawing/2014/main" id="{21F206FA-8A8D-E54C-BB0E-0F7E3D713930}"/>
                </a:ext>
              </a:extLst>
            </p:cNvPr>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82" name="Oval 170">
              <a:extLst>
                <a:ext uri="{FF2B5EF4-FFF2-40B4-BE49-F238E27FC236}">
                  <a16:creationId xmlns:a16="http://schemas.microsoft.com/office/drawing/2014/main" id="{9BF18011-7C12-1D41-A32B-78BC75D14570}"/>
                </a:ext>
              </a:extLst>
            </p:cNvPr>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83" name="Oval 171">
              <a:extLst>
                <a:ext uri="{FF2B5EF4-FFF2-40B4-BE49-F238E27FC236}">
                  <a16:creationId xmlns:a16="http://schemas.microsoft.com/office/drawing/2014/main" id="{C8752A67-104D-6242-ABDF-286DA666DD1A}"/>
                </a:ext>
              </a:extLst>
            </p:cNvPr>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84" name="Oval 172">
              <a:extLst>
                <a:ext uri="{FF2B5EF4-FFF2-40B4-BE49-F238E27FC236}">
                  <a16:creationId xmlns:a16="http://schemas.microsoft.com/office/drawing/2014/main" id="{8E3F99D4-AFC3-3F41-B64A-A202966B0335}"/>
                </a:ext>
              </a:extLst>
            </p:cNvPr>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85" name="Oval 173">
              <a:extLst>
                <a:ext uri="{FF2B5EF4-FFF2-40B4-BE49-F238E27FC236}">
                  <a16:creationId xmlns:a16="http://schemas.microsoft.com/office/drawing/2014/main" id="{7134C65A-0DEB-DD4E-9CA8-3A201382CE6C}"/>
                </a:ext>
              </a:extLst>
            </p:cNvPr>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86" name="Oval 174">
              <a:extLst>
                <a:ext uri="{FF2B5EF4-FFF2-40B4-BE49-F238E27FC236}">
                  <a16:creationId xmlns:a16="http://schemas.microsoft.com/office/drawing/2014/main" id="{83B2D507-26B8-7A4D-958B-745B40505409}"/>
                </a:ext>
              </a:extLst>
            </p:cNvPr>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87" name="Oval 175">
              <a:extLst>
                <a:ext uri="{FF2B5EF4-FFF2-40B4-BE49-F238E27FC236}">
                  <a16:creationId xmlns:a16="http://schemas.microsoft.com/office/drawing/2014/main" id="{743A2CEB-9599-054C-A5B1-C702E83A5D38}"/>
                </a:ext>
              </a:extLst>
            </p:cNvPr>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88" name="Oval 176">
              <a:extLst>
                <a:ext uri="{FF2B5EF4-FFF2-40B4-BE49-F238E27FC236}">
                  <a16:creationId xmlns:a16="http://schemas.microsoft.com/office/drawing/2014/main" id="{3D637D71-3D20-F947-8506-052C52756629}"/>
                </a:ext>
              </a:extLst>
            </p:cNvPr>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89" name="Oval 177">
              <a:extLst>
                <a:ext uri="{FF2B5EF4-FFF2-40B4-BE49-F238E27FC236}">
                  <a16:creationId xmlns:a16="http://schemas.microsoft.com/office/drawing/2014/main" id="{F139E7AB-87EE-F444-BF0F-6E1C6BE1172C}"/>
                </a:ext>
              </a:extLst>
            </p:cNvPr>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90" name="Oval 178">
              <a:extLst>
                <a:ext uri="{FF2B5EF4-FFF2-40B4-BE49-F238E27FC236}">
                  <a16:creationId xmlns:a16="http://schemas.microsoft.com/office/drawing/2014/main" id="{21EAB9C7-3E8E-5A4C-A0FD-7043BDFA86E6}"/>
                </a:ext>
              </a:extLst>
            </p:cNvPr>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91" name="Oval 179">
              <a:extLst>
                <a:ext uri="{FF2B5EF4-FFF2-40B4-BE49-F238E27FC236}">
                  <a16:creationId xmlns:a16="http://schemas.microsoft.com/office/drawing/2014/main" id="{697F0E2F-AF89-7F42-816F-AE173EDD146A}"/>
                </a:ext>
              </a:extLst>
            </p:cNvPr>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92" name="Oval 180">
              <a:extLst>
                <a:ext uri="{FF2B5EF4-FFF2-40B4-BE49-F238E27FC236}">
                  <a16:creationId xmlns:a16="http://schemas.microsoft.com/office/drawing/2014/main" id="{C46577B5-2D47-7C45-AE86-B512CFA56CFD}"/>
                </a:ext>
              </a:extLst>
            </p:cNvPr>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93" name="Oval 181">
              <a:extLst>
                <a:ext uri="{FF2B5EF4-FFF2-40B4-BE49-F238E27FC236}">
                  <a16:creationId xmlns:a16="http://schemas.microsoft.com/office/drawing/2014/main" id="{0F75DE22-BCD8-014A-8603-B59F1715E460}"/>
                </a:ext>
              </a:extLst>
            </p:cNvPr>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94" name="Oval 182">
              <a:extLst>
                <a:ext uri="{FF2B5EF4-FFF2-40B4-BE49-F238E27FC236}">
                  <a16:creationId xmlns:a16="http://schemas.microsoft.com/office/drawing/2014/main" id="{692E8E02-5A0D-F845-907A-A3B50790FDE6}"/>
                </a:ext>
              </a:extLst>
            </p:cNvPr>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95" name="Oval 183">
              <a:extLst>
                <a:ext uri="{FF2B5EF4-FFF2-40B4-BE49-F238E27FC236}">
                  <a16:creationId xmlns:a16="http://schemas.microsoft.com/office/drawing/2014/main" id="{0DE0BC5F-2E56-B541-AD07-F3F649F9CC1A}"/>
                </a:ext>
              </a:extLst>
            </p:cNvPr>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96" name="Oval 184">
              <a:extLst>
                <a:ext uri="{FF2B5EF4-FFF2-40B4-BE49-F238E27FC236}">
                  <a16:creationId xmlns:a16="http://schemas.microsoft.com/office/drawing/2014/main" id="{57B7211D-32AD-104E-A299-7550C9298594}"/>
                </a:ext>
              </a:extLst>
            </p:cNvPr>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97" name="Oval 185">
              <a:extLst>
                <a:ext uri="{FF2B5EF4-FFF2-40B4-BE49-F238E27FC236}">
                  <a16:creationId xmlns:a16="http://schemas.microsoft.com/office/drawing/2014/main" id="{0E344760-81BA-B946-AE32-56484EFA7D6A}"/>
                </a:ext>
              </a:extLst>
            </p:cNvPr>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98" name="Oval 186">
              <a:extLst>
                <a:ext uri="{FF2B5EF4-FFF2-40B4-BE49-F238E27FC236}">
                  <a16:creationId xmlns:a16="http://schemas.microsoft.com/office/drawing/2014/main" id="{98F1BAAF-EAD2-AA4D-A3C3-4CA077F1405D}"/>
                </a:ext>
              </a:extLst>
            </p:cNvPr>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99" name="Oval 187">
              <a:extLst>
                <a:ext uri="{FF2B5EF4-FFF2-40B4-BE49-F238E27FC236}">
                  <a16:creationId xmlns:a16="http://schemas.microsoft.com/office/drawing/2014/main" id="{12D2E27E-DE49-F843-BFEF-CF1BB0BBDE88}"/>
                </a:ext>
              </a:extLst>
            </p:cNvPr>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00" name="Oval 188">
              <a:extLst>
                <a:ext uri="{FF2B5EF4-FFF2-40B4-BE49-F238E27FC236}">
                  <a16:creationId xmlns:a16="http://schemas.microsoft.com/office/drawing/2014/main" id="{974E0AFF-B7D7-F64E-AD4C-F1E6BCCE7492}"/>
                </a:ext>
              </a:extLst>
            </p:cNvPr>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01" name="Oval 189">
              <a:extLst>
                <a:ext uri="{FF2B5EF4-FFF2-40B4-BE49-F238E27FC236}">
                  <a16:creationId xmlns:a16="http://schemas.microsoft.com/office/drawing/2014/main" id="{F9BC244A-628B-1344-9086-9F42953567AF}"/>
                </a:ext>
              </a:extLst>
            </p:cNvPr>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02" name="Oval 190">
              <a:extLst>
                <a:ext uri="{FF2B5EF4-FFF2-40B4-BE49-F238E27FC236}">
                  <a16:creationId xmlns:a16="http://schemas.microsoft.com/office/drawing/2014/main" id="{B7D8005C-6AF4-144D-9D84-5E2EDF3CC424}"/>
                </a:ext>
              </a:extLst>
            </p:cNvPr>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03" name="Oval 191">
              <a:extLst>
                <a:ext uri="{FF2B5EF4-FFF2-40B4-BE49-F238E27FC236}">
                  <a16:creationId xmlns:a16="http://schemas.microsoft.com/office/drawing/2014/main" id="{2D26C7AA-F843-A74D-8EE4-1476BEFB6249}"/>
                </a:ext>
              </a:extLst>
            </p:cNvPr>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04" name="Oval 192">
              <a:extLst>
                <a:ext uri="{FF2B5EF4-FFF2-40B4-BE49-F238E27FC236}">
                  <a16:creationId xmlns:a16="http://schemas.microsoft.com/office/drawing/2014/main" id="{386E4DC8-AA0C-5146-A8AB-F85A32F54A1F}"/>
                </a:ext>
              </a:extLst>
            </p:cNvPr>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05" name="Oval 193">
              <a:extLst>
                <a:ext uri="{FF2B5EF4-FFF2-40B4-BE49-F238E27FC236}">
                  <a16:creationId xmlns:a16="http://schemas.microsoft.com/office/drawing/2014/main" id="{0B3C9305-67D9-024D-88D2-A7F7469DD79B}"/>
                </a:ext>
              </a:extLst>
            </p:cNvPr>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06" name="Oval 194">
              <a:extLst>
                <a:ext uri="{FF2B5EF4-FFF2-40B4-BE49-F238E27FC236}">
                  <a16:creationId xmlns:a16="http://schemas.microsoft.com/office/drawing/2014/main" id="{0BECE8E2-9DA3-024A-8457-34E858D9FCA4}"/>
                </a:ext>
              </a:extLst>
            </p:cNvPr>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07" name="Oval 195">
              <a:extLst>
                <a:ext uri="{FF2B5EF4-FFF2-40B4-BE49-F238E27FC236}">
                  <a16:creationId xmlns:a16="http://schemas.microsoft.com/office/drawing/2014/main" id="{69445701-0577-4F45-9750-F68A8B2F2F23}"/>
                </a:ext>
              </a:extLst>
            </p:cNvPr>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08" name="Oval 196">
              <a:extLst>
                <a:ext uri="{FF2B5EF4-FFF2-40B4-BE49-F238E27FC236}">
                  <a16:creationId xmlns:a16="http://schemas.microsoft.com/office/drawing/2014/main" id="{EA79B707-8BCF-634A-BE5F-3F8FCA0C4872}"/>
                </a:ext>
              </a:extLst>
            </p:cNvPr>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09" name="Oval 197">
              <a:extLst>
                <a:ext uri="{FF2B5EF4-FFF2-40B4-BE49-F238E27FC236}">
                  <a16:creationId xmlns:a16="http://schemas.microsoft.com/office/drawing/2014/main" id="{1706AC7C-7F51-404C-87A6-539966A15FC7}"/>
                </a:ext>
              </a:extLst>
            </p:cNvPr>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10" name="Oval 198">
              <a:extLst>
                <a:ext uri="{FF2B5EF4-FFF2-40B4-BE49-F238E27FC236}">
                  <a16:creationId xmlns:a16="http://schemas.microsoft.com/office/drawing/2014/main" id="{22BBF11D-7B7A-BB4B-AF0A-925DF022C0E5}"/>
                </a:ext>
              </a:extLst>
            </p:cNvPr>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11" name="Oval 199">
              <a:extLst>
                <a:ext uri="{FF2B5EF4-FFF2-40B4-BE49-F238E27FC236}">
                  <a16:creationId xmlns:a16="http://schemas.microsoft.com/office/drawing/2014/main" id="{3F94A275-1DFB-A241-B99E-82303E4F954B}"/>
                </a:ext>
              </a:extLst>
            </p:cNvPr>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12" name="Oval 200">
              <a:extLst>
                <a:ext uri="{FF2B5EF4-FFF2-40B4-BE49-F238E27FC236}">
                  <a16:creationId xmlns:a16="http://schemas.microsoft.com/office/drawing/2014/main" id="{0BFC1676-50CB-8049-8422-0E969344D8B5}"/>
                </a:ext>
              </a:extLst>
            </p:cNvPr>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13" name="Oval 201">
              <a:extLst>
                <a:ext uri="{FF2B5EF4-FFF2-40B4-BE49-F238E27FC236}">
                  <a16:creationId xmlns:a16="http://schemas.microsoft.com/office/drawing/2014/main" id="{35D20C61-7B2A-9643-82E8-CC212ACFB623}"/>
                </a:ext>
              </a:extLst>
            </p:cNvPr>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14" name="Oval 202">
              <a:extLst>
                <a:ext uri="{FF2B5EF4-FFF2-40B4-BE49-F238E27FC236}">
                  <a16:creationId xmlns:a16="http://schemas.microsoft.com/office/drawing/2014/main" id="{B9216607-BAC8-7442-8B0E-0C126CDAEBBC}"/>
                </a:ext>
              </a:extLst>
            </p:cNvPr>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15" name="Oval 203">
              <a:extLst>
                <a:ext uri="{FF2B5EF4-FFF2-40B4-BE49-F238E27FC236}">
                  <a16:creationId xmlns:a16="http://schemas.microsoft.com/office/drawing/2014/main" id="{3B3111DF-F66E-4640-809A-7ECA177D1ED4}"/>
                </a:ext>
              </a:extLst>
            </p:cNvPr>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16" name="Oval 204">
              <a:extLst>
                <a:ext uri="{FF2B5EF4-FFF2-40B4-BE49-F238E27FC236}">
                  <a16:creationId xmlns:a16="http://schemas.microsoft.com/office/drawing/2014/main" id="{F0156D5F-56CE-9344-B6B4-971B03C58FC3}"/>
                </a:ext>
              </a:extLst>
            </p:cNvPr>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17" name="Oval 205">
              <a:extLst>
                <a:ext uri="{FF2B5EF4-FFF2-40B4-BE49-F238E27FC236}">
                  <a16:creationId xmlns:a16="http://schemas.microsoft.com/office/drawing/2014/main" id="{DE1AA08A-B474-A14E-A718-403E5CA5219F}"/>
                </a:ext>
              </a:extLst>
            </p:cNvPr>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18" name="Oval 206">
              <a:extLst>
                <a:ext uri="{FF2B5EF4-FFF2-40B4-BE49-F238E27FC236}">
                  <a16:creationId xmlns:a16="http://schemas.microsoft.com/office/drawing/2014/main" id="{63BCBE38-6CC9-0444-9DFD-8BC0DEEBD985}"/>
                </a:ext>
              </a:extLst>
            </p:cNvPr>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19" name="Oval 207">
              <a:extLst>
                <a:ext uri="{FF2B5EF4-FFF2-40B4-BE49-F238E27FC236}">
                  <a16:creationId xmlns:a16="http://schemas.microsoft.com/office/drawing/2014/main" id="{D50E949E-C369-8F4B-A973-960CDD9D8FE0}"/>
                </a:ext>
              </a:extLst>
            </p:cNvPr>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20" name="Oval 208">
              <a:extLst>
                <a:ext uri="{FF2B5EF4-FFF2-40B4-BE49-F238E27FC236}">
                  <a16:creationId xmlns:a16="http://schemas.microsoft.com/office/drawing/2014/main" id="{DFFC8266-6845-AC42-B79E-D48C1971AD7B}"/>
                </a:ext>
              </a:extLst>
            </p:cNvPr>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21" name="Oval 209">
              <a:extLst>
                <a:ext uri="{FF2B5EF4-FFF2-40B4-BE49-F238E27FC236}">
                  <a16:creationId xmlns:a16="http://schemas.microsoft.com/office/drawing/2014/main" id="{05FE1AE4-00EB-2642-A492-637E70FA6423}"/>
                </a:ext>
              </a:extLst>
            </p:cNvPr>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22" name="Oval 210">
              <a:extLst>
                <a:ext uri="{FF2B5EF4-FFF2-40B4-BE49-F238E27FC236}">
                  <a16:creationId xmlns:a16="http://schemas.microsoft.com/office/drawing/2014/main" id="{C641F10F-018F-DC45-854E-302EF226F906}"/>
                </a:ext>
              </a:extLst>
            </p:cNvPr>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23" name="Oval 211">
              <a:extLst>
                <a:ext uri="{FF2B5EF4-FFF2-40B4-BE49-F238E27FC236}">
                  <a16:creationId xmlns:a16="http://schemas.microsoft.com/office/drawing/2014/main" id="{B99827CB-B693-9446-A159-6BB91EDA04D0}"/>
                </a:ext>
              </a:extLst>
            </p:cNvPr>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24" name="Oval 212">
              <a:extLst>
                <a:ext uri="{FF2B5EF4-FFF2-40B4-BE49-F238E27FC236}">
                  <a16:creationId xmlns:a16="http://schemas.microsoft.com/office/drawing/2014/main" id="{3874B06F-0052-1642-919A-33F41CE2E33D}"/>
                </a:ext>
              </a:extLst>
            </p:cNvPr>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25" name="Oval 213">
              <a:extLst>
                <a:ext uri="{FF2B5EF4-FFF2-40B4-BE49-F238E27FC236}">
                  <a16:creationId xmlns:a16="http://schemas.microsoft.com/office/drawing/2014/main" id="{02EF01B0-7AF3-3F42-B329-EB4106F27A01}"/>
                </a:ext>
              </a:extLst>
            </p:cNvPr>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26" name="Oval 214">
              <a:extLst>
                <a:ext uri="{FF2B5EF4-FFF2-40B4-BE49-F238E27FC236}">
                  <a16:creationId xmlns:a16="http://schemas.microsoft.com/office/drawing/2014/main" id="{DFC7D3EE-409C-D445-9E14-16B6CDE4B44F}"/>
                </a:ext>
              </a:extLst>
            </p:cNvPr>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27" name="Oval 215">
              <a:extLst>
                <a:ext uri="{FF2B5EF4-FFF2-40B4-BE49-F238E27FC236}">
                  <a16:creationId xmlns:a16="http://schemas.microsoft.com/office/drawing/2014/main" id="{71CB81BC-1524-264D-9988-DB1185DC9995}"/>
                </a:ext>
              </a:extLst>
            </p:cNvPr>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28" name="Oval 216">
              <a:extLst>
                <a:ext uri="{FF2B5EF4-FFF2-40B4-BE49-F238E27FC236}">
                  <a16:creationId xmlns:a16="http://schemas.microsoft.com/office/drawing/2014/main" id="{8676E219-E113-B049-A93A-FDE2CC1F0738}"/>
                </a:ext>
              </a:extLst>
            </p:cNvPr>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29" name="Oval 217">
              <a:extLst>
                <a:ext uri="{FF2B5EF4-FFF2-40B4-BE49-F238E27FC236}">
                  <a16:creationId xmlns:a16="http://schemas.microsoft.com/office/drawing/2014/main" id="{E8F855BE-58B9-C64E-9850-B7211FD479B7}"/>
                </a:ext>
              </a:extLst>
            </p:cNvPr>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grpSp>
      <p:sp>
        <p:nvSpPr>
          <p:cNvPr id="192730" name="Rectangle 218">
            <a:extLst>
              <a:ext uri="{FF2B5EF4-FFF2-40B4-BE49-F238E27FC236}">
                <a16:creationId xmlns:a16="http://schemas.microsoft.com/office/drawing/2014/main" id="{C299E38B-9795-D24B-B190-EFDB6CAFB712}"/>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panose="020B0604020202020204" pitchFamily="34" charset="0"/>
              </a:defRPr>
            </a:lvl1pPr>
          </a:lstStyle>
          <a:p>
            <a:fld id="{E0D23217-8893-4A46-84A8-0A3106E94102}" type="slidenum">
              <a:rPr lang="en-US" altLang="en-US"/>
              <a:pPr/>
              <a:t>‹#›</a:t>
            </a:fld>
            <a:endParaRPr lang="en-US" altLang="en-US"/>
          </a:p>
        </p:txBody>
      </p:sp>
      <p:sp>
        <p:nvSpPr>
          <p:cNvPr id="192731" name="Rectangle 219">
            <a:extLst>
              <a:ext uri="{FF2B5EF4-FFF2-40B4-BE49-F238E27FC236}">
                <a16:creationId xmlns:a16="http://schemas.microsoft.com/office/drawing/2014/main" id="{D5B1CCF3-BCF0-A24C-999E-99A929BB5AB1}"/>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92732" name="Rectangle 220">
            <a:extLst>
              <a:ext uri="{FF2B5EF4-FFF2-40B4-BE49-F238E27FC236}">
                <a16:creationId xmlns:a16="http://schemas.microsoft.com/office/drawing/2014/main" id="{EC433231-AE7F-EE4B-8666-3E5D7BB3ECD7}"/>
              </a:ext>
            </a:extLst>
          </p:cNvPr>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92733" name="Rectangle 221">
            <a:extLst>
              <a:ext uri="{FF2B5EF4-FFF2-40B4-BE49-F238E27FC236}">
                <a16:creationId xmlns:a16="http://schemas.microsoft.com/office/drawing/2014/main" id="{B4A5BD4D-E5C8-6C46-A136-C4E6568B9EC0}"/>
              </a:ext>
            </a:extLst>
          </p:cNvPr>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2734" name="Rectangle 222">
            <a:extLst>
              <a:ext uri="{FF2B5EF4-FFF2-40B4-BE49-F238E27FC236}">
                <a16:creationId xmlns:a16="http://schemas.microsoft.com/office/drawing/2014/main" id="{18DA5844-C444-5E4C-8B97-1819E13E03BA}"/>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4556" r:id="rId1"/>
    <p:sldLayoutId id="2147484545" r:id="rId2"/>
    <p:sldLayoutId id="2147484546" r:id="rId3"/>
    <p:sldLayoutId id="2147484547" r:id="rId4"/>
    <p:sldLayoutId id="2147484548" r:id="rId5"/>
    <p:sldLayoutId id="2147484549" r:id="rId6"/>
    <p:sldLayoutId id="2147484550" r:id="rId7"/>
    <p:sldLayoutId id="2147484551" r:id="rId8"/>
    <p:sldLayoutId id="2147484552" r:id="rId9"/>
    <p:sldLayoutId id="2147484553" r:id="rId10"/>
    <p:sldLayoutId id="2147484554" r:id="rId11"/>
    <p:sldLayoutId id="214748455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4"/>
        </a:buBlip>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pitchFamily="2" charset="2"/>
        <a:buBlip>
          <a:blip r:embed="rId14"/>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pitchFamily="2" charset="2"/>
        <a:buBlip>
          <a:blip r:embed="rId14"/>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A87DF8B6-B29D-A64B-8E9A-4668A5D1EF6A}"/>
              </a:ext>
            </a:extLst>
          </p:cNvPr>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a:extLst>
              <a:ext uri="{FF2B5EF4-FFF2-40B4-BE49-F238E27FC236}">
                <a16:creationId xmlns:a16="http://schemas.microsoft.com/office/drawing/2014/main" id="{DDBEF1B6-4C90-C740-BD6D-21E1C08C407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A68837D-33A5-884B-9F7F-02E1E12714C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EC1E913A-A3B8-A443-A366-1AA2FE6E11D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FEF0C5D7-8E43-394C-9F34-739FFE39FDE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243CCFC0-3719-4B4C-8F92-0BA4EC5C4F0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557" r:id="rId1"/>
    <p:sldLayoutId id="2147484558" r:id="rId2"/>
    <p:sldLayoutId id="2147484559" r:id="rId3"/>
    <p:sldLayoutId id="2147484560" r:id="rId4"/>
    <p:sldLayoutId id="2147484561" r:id="rId5"/>
    <p:sldLayoutId id="2147484562" r:id="rId6"/>
    <p:sldLayoutId id="2147484563" r:id="rId7"/>
    <p:sldLayoutId id="2147484564" r:id="rId8"/>
    <p:sldLayoutId id="2147484565" r:id="rId9"/>
    <p:sldLayoutId id="2147484566" r:id="rId10"/>
    <p:sldLayoutId id="2147484567" r:id="rId11"/>
    <p:sldLayoutId id="2147484568" r:id="rId12"/>
    <p:sldLayoutId id="214748456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557F2271-18A8-E14C-B38B-599E9D285F0B}"/>
              </a:ext>
            </a:extLst>
          </p:cNvPr>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8675" name="Rectangle 3">
            <a:extLst>
              <a:ext uri="{FF2B5EF4-FFF2-40B4-BE49-F238E27FC236}">
                <a16:creationId xmlns:a16="http://schemas.microsoft.com/office/drawing/2014/main" id="{2C8333F6-D50C-D140-B145-91A11ABC1E3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8C0941C-DC42-AF47-9485-9472AFD824E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D3A918C9-6492-6144-A464-86F9708B3E9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85BB166A-BDA0-EB41-A7E6-46ACC6D12BE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9A45B9DC-A0C0-C548-B2D0-F9E761833FF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570" r:id="rId1"/>
    <p:sldLayoutId id="2147484571" r:id="rId2"/>
    <p:sldLayoutId id="2147484572" r:id="rId3"/>
    <p:sldLayoutId id="2147484573" r:id="rId4"/>
    <p:sldLayoutId id="2147484574" r:id="rId5"/>
    <p:sldLayoutId id="2147484575" r:id="rId6"/>
    <p:sldLayoutId id="2147484576" r:id="rId7"/>
    <p:sldLayoutId id="2147484577" r:id="rId8"/>
    <p:sldLayoutId id="2147484578" r:id="rId9"/>
    <p:sldLayoutId id="2147484579" r:id="rId10"/>
    <p:sldLayoutId id="2147484580" r:id="rId11"/>
    <p:sldLayoutId id="2147484581" r:id="rId12"/>
    <p:sldLayoutId id="214748458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Users\griffith\Documents\All%20PPT\DVDs%20&amp;%20CDs%20Burned\DVD%207%20NTB%20OTS\OT%20Survey%20PPT%20(63)\OT%20Survey%202%20Job-Malachi%20PPT%20(32%20pres%201368%20slides)\21-Ecclesiastes-80\elastic_band.wmv" TargetMode="External"/><Relationship Id="rId1" Type="http://schemas.microsoft.com/office/2007/relationships/media" Target="\Users\griffith\Documents\All%20PPT\DVDs%20&amp;%20CDs%20Burned\DVD%207%20NTB%20OTS\OT%20Survey%20PPT%20(63)\OT%20Survey%202%20Job-Malachi%20PPT%20(32%20pres%201368%20slides)\21-Ecclesiastes-80\elastic_band.wmv" TargetMode="External"/><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26.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192A349F-4BB1-3748-BBAB-C824ABC06E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8DFFFF85-53D0-3140-851F-D1C06AF1E603}"/>
              </a:ext>
            </a:extLst>
          </p:cNvPr>
          <p:cNvSpPr>
            <a:spLocks noGrp="1" noChangeArrowheads="1"/>
          </p:cNvSpPr>
          <p:nvPr>
            <p:ph type="ctrTitle"/>
          </p:nvPr>
        </p:nvSpPr>
        <p:spPr>
          <a:xfrm>
            <a:off x="0" y="4652963"/>
            <a:ext cx="9144000" cy="1296987"/>
          </a:xfr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b="1" dirty="0">
                <a:effectLst>
                  <a:glow rad="127000">
                    <a:schemeClr val="tx1"/>
                  </a:glow>
                </a:effectLst>
                <a:latin typeface="Arial" charset="0"/>
                <a:ea typeface="ＭＳ Ｐゴシック" charset="0"/>
                <a:cs typeface="ＭＳ Ｐゴシック" charset="0"/>
              </a:rPr>
              <a:t>When Life Goes in Circles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(1:1-11)</a:t>
            </a:r>
          </a:p>
        </p:txBody>
      </p:sp>
      <p:sp>
        <p:nvSpPr>
          <p:cNvPr id="6" name="Rectangle 2">
            <a:extLst>
              <a:ext uri="{FF2B5EF4-FFF2-40B4-BE49-F238E27FC236}">
                <a16:creationId xmlns:a16="http://schemas.microsoft.com/office/drawing/2014/main" id="{87B82BAB-1B49-584D-84C3-85005D23A619}"/>
              </a:ext>
            </a:extLst>
          </p:cNvPr>
          <p:cNvSpPr txBox="1">
            <a:spLocks noChangeArrowheads="1"/>
          </p:cNvSpPr>
          <p:nvPr/>
        </p:nvSpPr>
        <p:spPr bwMode="auto">
          <a:xfrm>
            <a:off x="-23813" y="333375"/>
            <a:ext cx="9144001"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800" b="1" dirty="0">
                <a:solidFill>
                  <a:srgbClr val="FFFFFF"/>
                </a:solidFill>
                <a:effectLst>
                  <a:glow rad="127000">
                    <a:srgbClr val="000000"/>
                  </a:glow>
                </a:effectLst>
                <a:latin typeface="Arial" charset="0"/>
                <a:ea typeface="ＭＳ Ｐゴシック" charset="0"/>
                <a:cs typeface="ＭＳ Ｐゴシック" charset="0"/>
              </a:rPr>
              <a:t>Ecclesiastes</a:t>
            </a:r>
          </a:p>
        </p:txBody>
      </p:sp>
      <p:sp>
        <p:nvSpPr>
          <p:cNvPr id="8" name="Text Box 5">
            <a:extLst>
              <a:ext uri="{FF2B5EF4-FFF2-40B4-BE49-F238E27FC236}">
                <a16:creationId xmlns:a16="http://schemas.microsoft.com/office/drawing/2014/main" id="{CE91A7F6-A813-1C4D-884C-7CF16CCE8625}"/>
              </a:ext>
            </a:extLst>
          </p:cNvPr>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1C999EDD-85BB-4C49-BBB4-F11F8C8EDD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1700213"/>
            <a:ext cx="812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1">
            <a:extLst>
              <a:ext uri="{FF2B5EF4-FFF2-40B4-BE49-F238E27FC236}">
                <a16:creationId xmlns:a16="http://schemas.microsoft.com/office/drawing/2014/main" id="{921D60A0-2938-B344-B066-B97F29D1F52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1773238"/>
            <a:ext cx="9185276"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37D55764-4703-8B4D-930C-D7DCD5AD1870}"/>
              </a:ext>
            </a:extLst>
          </p:cNvPr>
          <p:cNvSpPr>
            <a:spLocks noGrp="1" noChangeArrowheads="1"/>
          </p:cNvSpPr>
          <p:nvPr>
            <p:ph type="ctrTitle"/>
          </p:nvPr>
        </p:nvSpPr>
        <p:spPr>
          <a:xfrm>
            <a:off x="-2628800" y="1268760"/>
            <a:ext cx="2628800" cy="3168352"/>
          </a:xfr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sz="3200" b="1" dirty="0">
                <a:effectLst>
                  <a:glow rad="127000">
                    <a:schemeClr val="tx1"/>
                  </a:glow>
                </a:effectLst>
                <a:latin typeface="Arial" charset="0"/>
                <a:ea typeface="ＭＳ Ｐゴシック" charset="0"/>
                <a:cs typeface="ＭＳ Ｐゴシック" charset="0"/>
              </a:rPr>
              <a:t>Ecclesiastes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 King</a:t>
            </a:r>
            <a:r>
              <a:rPr lang="fr-FR"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Ambition</a:t>
            </a:r>
          </a:p>
        </p:txBody>
      </p:sp>
      <p:sp>
        <p:nvSpPr>
          <p:cNvPr id="5" name="Rectangle 2">
            <a:extLst>
              <a:ext uri="{FF2B5EF4-FFF2-40B4-BE49-F238E27FC236}">
                <a16:creationId xmlns:a16="http://schemas.microsoft.com/office/drawing/2014/main" id="{5EB21918-5533-3647-9C0C-09B60F860C09}"/>
              </a:ext>
            </a:extLst>
          </p:cNvPr>
          <p:cNvSpPr txBox="1">
            <a:spLocks noChangeArrowheads="1"/>
          </p:cNvSpPr>
          <p:nvPr/>
        </p:nvSpPr>
        <p:spPr bwMode="auto">
          <a:xfrm>
            <a:off x="-2916238" y="4437063"/>
            <a:ext cx="2792413" cy="647700"/>
          </a:xfrm>
          <a:prstGeom prst="rect">
            <a:avLst/>
          </a:prstGeom>
          <a:blipFill dpi="0" rotWithShape="1">
            <a:blip r:embed="rId5"/>
            <a:srcRect/>
            <a:tile tx="0" ty="0" sx="100000" sy="100000" flip="none" algn="tl"/>
          </a:blipFill>
          <a:ln>
            <a:noFill/>
          </a:ln>
          <a:effectLst>
            <a:outerShdw dist="35921" dir="2700000" algn="ctr" rotWithShape="0">
              <a:schemeClr val="tx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solidFill>
                  <a:srgbClr val="000000"/>
                </a:solidFill>
                <a:latin typeface="Arial" charset="0"/>
                <a:ea typeface="ＭＳ Ｐゴシック" charset="0"/>
                <a:cs typeface="ＭＳ Ｐゴシック" charset="0"/>
              </a:rPr>
              <a:t>CURRENT SERIES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514" name="Picture 3">
            <a:extLst>
              <a:ext uri="{FF2B5EF4-FFF2-40B4-BE49-F238E27FC236}">
                <a16:creationId xmlns:a16="http://schemas.microsoft.com/office/drawing/2014/main" id="{2D2C903C-6AEA-1F4D-A8FE-F5CC917A59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013"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14FF39E4-81AB-7740-B178-66F1DF121869}"/>
              </a:ext>
            </a:extLst>
          </p:cNvPr>
          <p:cNvSpPr>
            <a:spLocks noGrp="1" noChangeArrowheads="1"/>
          </p:cNvSpPr>
          <p:nvPr>
            <p:ph type="ctrTitle"/>
          </p:nvPr>
        </p:nvSpPr>
        <p:spPr>
          <a:xfrm>
            <a:off x="72008" y="216024"/>
            <a:ext cx="8316416" cy="2636912"/>
          </a:xfr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l">
              <a:defRPr/>
            </a:pPr>
            <a:r>
              <a:rPr lang="en-US" sz="6000" b="1" dirty="0">
                <a:effectLst>
                  <a:glow rad="127000">
                    <a:schemeClr val="tx1"/>
                  </a:glow>
                </a:effectLst>
                <a:latin typeface="Arial" charset="0"/>
                <a:ea typeface="ＭＳ Ｐゴシック" charset="0"/>
                <a:cs typeface="ＭＳ Ｐゴシック" charset="0"/>
              </a:rPr>
              <a:t>Many say </a:t>
            </a:r>
            <a:r>
              <a:rPr lang="en-US" sz="6000" b="1" i="1" dirty="0">
                <a:effectLst>
                  <a:glow rad="127000">
                    <a:schemeClr val="tx1"/>
                  </a:glow>
                </a:effectLst>
                <a:latin typeface="Arial" charset="0"/>
                <a:ea typeface="ＭＳ Ｐゴシック" charset="0"/>
                <a:cs typeface="ＭＳ Ｐゴシック" charset="0"/>
              </a:rPr>
              <a:t>Qohelet</a:t>
            </a:r>
            <a:r>
              <a:rPr lang="en-US" sz="6000" b="1" dirty="0">
                <a:effectLst>
                  <a:glow rad="127000">
                    <a:schemeClr val="tx1"/>
                  </a:glow>
                </a:effectLst>
                <a:latin typeface="Arial" charset="0"/>
                <a:ea typeface="ＭＳ Ｐゴシック" charset="0"/>
                <a:cs typeface="ＭＳ Ｐゴシック" charset="0"/>
              </a:rPr>
              <a:t> ("The Preacher") wrote it:</a:t>
            </a:r>
          </a:p>
        </p:txBody>
      </p:sp>
      <p:sp>
        <p:nvSpPr>
          <p:cNvPr id="6" name="Rectangle 2">
            <a:extLst>
              <a:ext uri="{FF2B5EF4-FFF2-40B4-BE49-F238E27FC236}">
                <a16:creationId xmlns:a16="http://schemas.microsoft.com/office/drawing/2014/main" id="{9232436F-05A2-C74E-8782-EB865B4DD44E}"/>
              </a:ext>
            </a:extLst>
          </p:cNvPr>
          <p:cNvSpPr txBox="1">
            <a:spLocks noChangeArrowheads="1"/>
          </p:cNvSpPr>
          <p:nvPr/>
        </p:nvSpPr>
        <p:spPr bwMode="auto">
          <a:xfrm>
            <a:off x="22225" y="3933056"/>
            <a:ext cx="9121775" cy="25202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indent="-355600" algn="l">
              <a:buFont typeface="Arial"/>
              <a:buChar char="•"/>
              <a:defRPr/>
            </a:pPr>
            <a:r>
              <a:rPr lang="en-US" b="1" dirty="0">
                <a:effectLst>
                  <a:glow rad="127000">
                    <a:schemeClr val="tx1"/>
                  </a:glow>
                </a:effectLst>
                <a:latin typeface="Arial" charset="0"/>
                <a:ea typeface="ＭＳ Ｐゴシック" charset="0"/>
                <a:cs typeface="ＭＳ Ｐゴシック" charset="0"/>
              </a:rPr>
              <a:t>"Solomon" not used</a:t>
            </a:r>
          </a:p>
          <a:p>
            <a:pPr marL="355600" indent="-355600" algn="l">
              <a:buFont typeface="Arial"/>
              <a:buChar char="•"/>
              <a:defRPr/>
            </a:pPr>
            <a:r>
              <a:rPr lang="en-US" b="1" dirty="0">
                <a:effectLst>
                  <a:glow rad="127000">
                    <a:schemeClr val="tx1"/>
                  </a:glow>
                </a:effectLst>
                <a:latin typeface="Arial" charset="0"/>
                <a:ea typeface="ＭＳ Ｐゴシック" charset="0"/>
                <a:cs typeface="ＭＳ Ｐゴシック" charset="0"/>
              </a:rPr>
              <a:t>"Later" words used</a:t>
            </a:r>
          </a:p>
          <a:p>
            <a:pPr marL="355600" indent="-355600" algn="l">
              <a:buFont typeface="Arial"/>
              <a:buChar char="•"/>
              <a:defRPr/>
            </a:pPr>
            <a:r>
              <a:rPr lang="en-US" b="1" dirty="0">
                <a:effectLst>
                  <a:glow rad="127000">
                    <a:schemeClr val="tx1"/>
                  </a:glow>
                </a:effectLst>
                <a:latin typeface="Arial" charset="0"/>
                <a:ea typeface="ＭＳ Ｐゴシック" charset="0"/>
                <a:cs typeface="ＭＳ Ｐゴシック" charset="0"/>
              </a:rPr>
              <a:t>"I </a:t>
            </a:r>
            <a:r>
              <a:rPr lang="en-US" b="1" i="1" dirty="0">
                <a:effectLst>
                  <a:glow rad="127000">
                    <a:schemeClr val="tx1"/>
                  </a:glow>
                </a:effectLst>
                <a:latin typeface="Arial" charset="0"/>
                <a:ea typeface="ＭＳ Ｐゴシック" charset="0"/>
                <a:cs typeface="ＭＳ Ｐゴシック" charset="0"/>
              </a:rPr>
              <a:t>was</a:t>
            </a:r>
            <a:r>
              <a:rPr lang="en-US" b="1" dirty="0">
                <a:effectLst>
                  <a:glow rad="127000">
                    <a:schemeClr val="tx1"/>
                  </a:glow>
                </a:effectLst>
                <a:latin typeface="Arial" charset="0"/>
                <a:ea typeface="ＭＳ Ｐゴシック" charset="0"/>
                <a:cs typeface="ＭＳ Ｐゴシック" charset="0"/>
              </a:rPr>
              <a:t> king…" (1:12)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6562" name="Picture 1">
            <a:extLst>
              <a:ext uri="{FF2B5EF4-FFF2-40B4-BE49-F238E27FC236}">
                <a16:creationId xmlns:a16="http://schemas.microsoft.com/office/drawing/2014/main" id="{54EFB92D-05B4-9249-91E0-50308A4EBF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50800"/>
            <a:ext cx="9625013" cy="69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48DAB70B-0194-0440-9EB2-100F78F6BC6C}"/>
              </a:ext>
            </a:extLst>
          </p:cNvPr>
          <p:cNvSpPr>
            <a:spLocks noGrp="1" noChangeArrowheads="1"/>
          </p:cNvSpPr>
          <p:nvPr>
            <p:ph type="ctrTitle"/>
          </p:nvPr>
        </p:nvSpPr>
        <p:spPr>
          <a:xfrm>
            <a:off x="0" y="-27384"/>
            <a:ext cx="9144000" cy="1296343"/>
          </a:xfr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Befitting Solomon:</a:t>
            </a:r>
          </a:p>
        </p:txBody>
      </p:sp>
      <p:sp>
        <p:nvSpPr>
          <p:cNvPr id="6" name="Rectangle 2">
            <a:extLst>
              <a:ext uri="{FF2B5EF4-FFF2-40B4-BE49-F238E27FC236}">
                <a16:creationId xmlns:a16="http://schemas.microsoft.com/office/drawing/2014/main" id="{C20A3C88-57C5-1643-8387-BF82F21A2235}"/>
              </a:ext>
            </a:extLst>
          </p:cNvPr>
          <p:cNvSpPr txBox="1">
            <a:spLocks noChangeArrowheads="1"/>
          </p:cNvSpPr>
          <p:nvPr/>
        </p:nvSpPr>
        <p:spPr bwMode="auto">
          <a:xfrm>
            <a:off x="2555776" y="5733256"/>
            <a:ext cx="6588224" cy="1008112"/>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effectLst>
                  <a:glow rad="127000">
                    <a:schemeClr val="tx1"/>
                  </a:glow>
                </a:effectLst>
                <a:latin typeface="Arial" charset="0"/>
                <a:ea typeface="ＭＳ Ｐゴシック" charset="0"/>
                <a:cs typeface="ＭＳ Ｐゴシック" charset="0"/>
              </a:rPr>
              <a:t>Ecclesiastes</a:t>
            </a:r>
          </a:p>
        </p:txBody>
      </p:sp>
      <p:sp>
        <p:nvSpPr>
          <p:cNvPr id="5" name="Rectangle 2">
            <a:extLst>
              <a:ext uri="{FF2B5EF4-FFF2-40B4-BE49-F238E27FC236}">
                <a16:creationId xmlns:a16="http://schemas.microsoft.com/office/drawing/2014/main" id="{7C5BDE02-E087-D24D-A0AA-4596FBEE251D}"/>
              </a:ext>
            </a:extLst>
          </p:cNvPr>
          <p:cNvSpPr txBox="1">
            <a:spLocks noChangeArrowheads="1"/>
          </p:cNvSpPr>
          <p:nvPr/>
        </p:nvSpPr>
        <p:spPr bwMode="auto">
          <a:xfrm>
            <a:off x="3635896" y="1412776"/>
            <a:ext cx="5292080" cy="41044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indent="-685800" algn="l">
              <a:buFont typeface="Arial"/>
              <a:buChar char="•"/>
              <a:defRPr/>
            </a:pPr>
            <a:r>
              <a:rPr lang="en-US" b="1" dirty="0">
                <a:effectLst>
                  <a:glow rad="127000">
                    <a:schemeClr val="tx1"/>
                  </a:glow>
                </a:effectLst>
                <a:latin typeface="Arial" charset="0"/>
                <a:ea typeface="ＭＳ Ｐゴシック" charset="0"/>
                <a:cs typeface="ＭＳ Ｐゴシック" charset="0"/>
              </a:rPr>
              <a:t>Wisdom (1:16)</a:t>
            </a:r>
          </a:p>
          <a:p>
            <a:pPr marL="685800" indent="-685800" algn="l">
              <a:buFont typeface="Arial"/>
              <a:buChar char="•"/>
              <a:defRPr/>
            </a:pPr>
            <a:r>
              <a:rPr lang="en-US" b="1" dirty="0">
                <a:effectLst>
                  <a:glow rad="127000">
                    <a:schemeClr val="tx1"/>
                  </a:glow>
                </a:effectLst>
                <a:latin typeface="Arial" charset="0"/>
                <a:ea typeface="ＭＳ Ｐゴシック" charset="0"/>
                <a:cs typeface="ＭＳ Ｐゴシック" charset="0"/>
              </a:rPr>
              <a:t>Building (2:4-6)</a:t>
            </a:r>
          </a:p>
          <a:p>
            <a:pPr marL="685800" indent="-685800" algn="l">
              <a:buFont typeface="Arial"/>
              <a:buChar char="•"/>
              <a:defRPr/>
            </a:pPr>
            <a:r>
              <a:rPr lang="en-US" b="1" dirty="0">
                <a:effectLst>
                  <a:glow rad="127000">
                    <a:schemeClr val="tx1"/>
                  </a:glow>
                </a:effectLst>
                <a:latin typeface="Arial" charset="0"/>
                <a:ea typeface="ＭＳ Ｐゴシック" charset="0"/>
                <a:cs typeface="ＭＳ Ｐゴシック" charset="0"/>
              </a:rPr>
              <a:t>Slaves (2:7)</a:t>
            </a:r>
          </a:p>
          <a:p>
            <a:pPr marL="685800" indent="-685800" algn="l">
              <a:buFont typeface="Arial"/>
              <a:buChar char="•"/>
              <a:defRPr/>
            </a:pPr>
            <a:r>
              <a:rPr lang="en-US" b="1" dirty="0">
                <a:effectLst>
                  <a:glow rad="127000">
                    <a:schemeClr val="tx1"/>
                  </a:glow>
                </a:effectLst>
                <a:latin typeface="Arial" charset="0"/>
                <a:ea typeface="ＭＳ Ｐゴシック" charset="0"/>
                <a:cs typeface="ＭＳ Ｐゴシック" charset="0"/>
              </a:rPr>
              <a:t>Wealth (2:8a)</a:t>
            </a:r>
          </a:p>
          <a:p>
            <a:pPr marL="685800" indent="-685800" algn="l">
              <a:buFont typeface="Arial"/>
              <a:buChar char="•"/>
              <a:defRPr/>
            </a:pPr>
            <a:r>
              <a:rPr lang="en-US" b="1" dirty="0">
                <a:effectLst>
                  <a:glow rad="127000">
                    <a:schemeClr val="tx1"/>
                  </a:glow>
                </a:effectLst>
                <a:latin typeface="Arial" charset="0"/>
                <a:ea typeface="ＭＳ Ｐゴシック" charset="0"/>
                <a:cs typeface="ＭＳ Ｐゴシック" charset="0"/>
              </a:rPr>
              <a:t>Harem (2:8b)</a:t>
            </a:r>
          </a:p>
          <a:p>
            <a:pPr marL="685800" indent="-685800" algn="l">
              <a:buFont typeface="Arial"/>
              <a:buChar char="•"/>
              <a:defRPr/>
            </a:pPr>
            <a:r>
              <a:rPr lang="en-US" b="1" dirty="0">
                <a:effectLst>
                  <a:glow rad="127000">
                    <a:schemeClr val="tx1"/>
                  </a:glow>
                </a:effectLst>
                <a:latin typeface="Arial" charset="0"/>
                <a:ea typeface="ＭＳ Ｐゴシック" charset="0"/>
                <a:cs typeface="ＭＳ Ｐゴシック" charset="0"/>
              </a:rPr>
              <a:t>Proverbs (12:9)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5"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5"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35857809-F958-9348-892F-2DFA05A6F9E5}"/>
              </a:ext>
            </a:extLst>
          </p:cNvPr>
          <p:cNvSpPr>
            <a:spLocks noGrp="1" noChangeArrowheads="1"/>
          </p:cNvSpPr>
          <p:nvPr>
            <p:ph type="ctrTitle"/>
          </p:nvPr>
        </p:nvSpPr>
        <p:spPr>
          <a:xfrm>
            <a:off x="0" y="188913"/>
            <a:ext cx="9144000" cy="1295400"/>
          </a:xfr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When was it written?</a:t>
            </a:r>
          </a:p>
        </p:txBody>
      </p:sp>
      <p:sp>
        <p:nvSpPr>
          <p:cNvPr id="6" name="Rectangle 2">
            <a:extLst>
              <a:ext uri="{FF2B5EF4-FFF2-40B4-BE49-F238E27FC236}">
                <a16:creationId xmlns:a16="http://schemas.microsoft.com/office/drawing/2014/main" id="{E214846B-2D09-B34E-AA53-9300AB598132}"/>
              </a:ext>
            </a:extLst>
          </p:cNvPr>
          <p:cNvSpPr txBox="1">
            <a:spLocks noChangeArrowheads="1"/>
          </p:cNvSpPr>
          <p:nvPr/>
        </p:nvSpPr>
        <p:spPr bwMode="auto">
          <a:xfrm>
            <a:off x="2699792" y="5805264"/>
            <a:ext cx="6636960" cy="864096"/>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effectLst>
                  <a:glow rad="127000">
                    <a:schemeClr val="tx1"/>
                  </a:glow>
                </a:effectLst>
                <a:latin typeface="Arial" charset="0"/>
                <a:ea typeface="ＭＳ Ｐゴシック" charset="0"/>
                <a:cs typeface="ＭＳ Ｐゴシック" charset="0"/>
              </a:rPr>
              <a:t>Ecclesiastes</a:t>
            </a:r>
          </a:p>
        </p:txBody>
      </p:sp>
      <p:pic>
        <p:nvPicPr>
          <p:cNvPr id="68612" name="Picture 2">
            <a:extLst>
              <a:ext uri="{FF2B5EF4-FFF2-40B4-BE49-F238E27FC236}">
                <a16:creationId xmlns:a16="http://schemas.microsoft.com/office/drawing/2014/main" id="{6FF1A7A2-EDEF-F347-A490-92A0F39A3F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484313"/>
            <a:ext cx="5002213"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0658" name="Picture 2">
            <a:extLst>
              <a:ext uri="{FF2B5EF4-FFF2-40B4-BE49-F238E27FC236}">
                <a16:creationId xmlns:a16="http://schemas.microsoft.com/office/drawing/2014/main" id="{3AC90F63-FBC8-8D45-A202-5595FA30C4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87688"/>
            <a:ext cx="9144000" cy="377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C11F7DF6-84F4-0E41-BC97-01E0424F5872}"/>
              </a:ext>
            </a:extLst>
          </p:cNvPr>
          <p:cNvSpPr>
            <a:spLocks noGrp="1" noChangeArrowheads="1"/>
          </p:cNvSpPr>
          <p:nvPr>
            <p:ph type="ctrTitle"/>
          </p:nvPr>
        </p:nvSpPr>
        <p:spPr>
          <a:xfrm>
            <a:off x="-15812" y="5561657"/>
            <a:ext cx="9144000" cy="1296343"/>
          </a:xfr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sz="6000" b="1" dirty="0">
                <a:effectLst>
                  <a:glow rad="127000">
                    <a:schemeClr val="tx1"/>
                  </a:glow>
                </a:effectLst>
                <a:latin typeface="Arial" charset="0"/>
                <a:ea typeface="ＭＳ Ｐゴシック" charset="0"/>
                <a:cs typeface="ＭＳ Ｐゴシック" charset="0"/>
              </a:rPr>
              <a:t>The OT Poetic Books</a:t>
            </a:r>
          </a:p>
        </p:txBody>
      </p:sp>
      <p:sp>
        <p:nvSpPr>
          <p:cNvPr id="6" name="Rectangle 2">
            <a:extLst>
              <a:ext uri="{FF2B5EF4-FFF2-40B4-BE49-F238E27FC236}">
                <a16:creationId xmlns:a16="http://schemas.microsoft.com/office/drawing/2014/main" id="{2F96E843-4A3F-6A47-8556-CC72C2FC3A69}"/>
              </a:ext>
            </a:extLst>
          </p:cNvPr>
          <p:cNvSpPr txBox="1">
            <a:spLocks noChangeArrowheads="1"/>
          </p:cNvSpPr>
          <p:nvPr/>
        </p:nvSpPr>
        <p:spPr bwMode="auto">
          <a:xfrm>
            <a:off x="-30578" y="0"/>
            <a:ext cx="9144001" cy="49411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Job: how to </a:t>
            </a:r>
            <a:r>
              <a:rPr lang="en-US" sz="5400" b="1" dirty="0">
                <a:solidFill>
                  <a:srgbClr val="FFFF00"/>
                </a:solidFill>
                <a:effectLst>
                  <a:glow rad="127000">
                    <a:schemeClr val="tx1"/>
                  </a:glow>
                </a:effectLst>
                <a:latin typeface="Arial" charset="0"/>
                <a:ea typeface="ＭＳ Ｐゴシック" charset="0"/>
                <a:cs typeface="ＭＳ Ｐゴシック" charset="0"/>
              </a:rPr>
              <a:t>suffer</a:t>
            </a:r>
          </a:p>
          <a:p>
            <a:pPr>
              <a:defRPr/>
            </a:pPr>
            <a:r>
              <a:rPr lang="en-US" sz="5400" b="1" dirty="0">
                <a:effectLst>
                  <a:glow rad="127000">
                    <a:schemeClr val="tx1"/>
                  </a:glow>
                </a:effectLst>
                <a:latin typeface="Arial" charset="0"/>
                <a:ea typeface="ＭＳ Ｐゴシック" charset="0"/>
                <a:cs typeface="ＭＳ Ｐゴシック" charset="0"/>
              </a:rPr>
              <a:t>Psalms: how to </a:t>
            </a:r>
            <a:r>
              <a:rPr lang="en-US" sz="5400" b="1" dirty="0">
                <a:solidFill>
                  <a:srgbClr val="FFFF00"/>
                </a:solidFill>
                <a:effectLst>
                  <a:glow rad="127000">
                    <a:schemeClr val="tx1"/>
                  </a:glow>
                </a:effectLst>
                <a:latin typeface="Arial" charset="0"/>
                <a:ea typeface="ＭＳ Ｐゴシック" charset="0"/>
                <a:cs typeface="ＭＳ Ｐゴシック" charset="0"/>
              </a:rPr>
              <a:t>pray</a:t>
            </a:r>
          </a:p>
          <a:p>
            <a:pPr>
              <a:defRPr/>
            </a:pPr>
            <a:r>
              <a:rPr lang="en-US" sz="5400" b="1" dirty="0">
                <a:effectLst>
                  <a:glow rad="127000">
                    <a:schemeClr val="tx1"/>
                  </a:glow>
                </a:effectLst>
                <a:latin typeface="Arial" charset="0"/>
                <a:ea typeface="ＭＳ Ｐゴシック" charset="0"/>
                <a:cs typeface="ＭＳ Ｐゴシック" charset="0"/>
              </a:rPr>
              <a:t>Proverbs: how to </a:t>
            </a:r>
            <a:r>
              <a:rPr lang="en-US" sz="5400" b="1" dirty="0">
                <a:solidFill>
                  <a:srgbClr val="FFFF00"/>
                </a:solidFill>
                <a:effectLst>
                  <a:glow rad="127000">
                    <a:schemeClr val="tx1"/>
                  </a:glow>
                </a:effectLst>
                <a:latin typeface="Arial" charset="0"/>
                <a:ea typeface="ＭＳ Ｐゴシック" charset="0"/>
                <a:cs typeface="ＭＳ Ｐゴシック" charset="0"/>
              </a:rPr>
              <a:t>relate</a:t>
            </a:r>
          </a:p>
          <a:p>
            <a:pPr>
              <a:defRPr/>
            </a:pPr>
            <a:r>
              <a:rPr lang="en-US" sz="5400" b="1" dirty="0">
                <a:effectLst>
                  <a:glow rad="127000">
                    <a:schemeClr val="tx1"/>
                  </a:glow>
                </a:effectLst>
                <a:latin typeface="Arial" charset="0"/>
                <a:ea typeface="ＭＳ Ｐゴシック" charset="0"/>
                <a:cs typeface="ＭＳ Ｐゴシック" charset="0"/>
              </a:rPr>
              <a:t>Song: how to </a:t>
            </a:r>
            <a:r>
              <a:rPr lang="en-US" sz="5400" b="1" dirty="0">
                <a:solidFill>
                  <a:srgbClr val="FFFF00"/>
                </a:solidFill>
                <a:effectLst>
                  <a:glow rad="127000">
                    <a:schemeClr val="tx1"/>
                  </a:glow>
                </a:effectLst>
                <a:latin typeface="Arial" charset="0"/>
                <a:ea typeface="ＭＳ Ｐゴシック" charset="0"/>
                <a:cs typeface="ＭＳ Ｐゴシック" charset="0"/>
              </a:rPr>
              <a:t>love</a:t>
            </a:r>
          </a:p>
          <a:p>
            <a:pPr>
              <a:defRPr/>
            </a:pPr>
            <a:r>
              <a:rPr lang="en-US" sz="5400" b="1" dirty="0">
                <a:effectLst>
                  <a:glow rad="127000">
                    <a:schemeClr val="tx1"/>
                  </a:glow>
                </a:effectLst>
                <a:latin typeface="Arial" charset="0"/>
                <a:ea typeface="ＭＳ Ｐゴシック" charset="0"/>
                <a:cs typeface="ＭＳ Ｐゴシック" charset="0"/>
              </a:rPr>
              <a:t>Ecclesiastes: how to </a:t>
            </a:r>
            <a:r>
              <a:rPr lang="en-US" sz="5400" b="1" dirty="0">
                <a:solidFill>
                  <a:srgbClr val="FFFF00"/>
                </a:solidFill>
                <a:effectLst>
                  <a:glow rad="127000">
                    <a:schemeClr val="tx1"/>
                  </a:glow>
                </a:effectLst>
                <a:latin typeface="Arial" charset="0"/>
                <a:ea typeface="ＭＳ Ｐゴシック" charset="0"/>
                <a:cs typeface="ＭＳ Ｐゴシック" charset="0"/>
              </a:rPr>
              <a:t>live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91B6E850-9ACA-C840-B15E-BE59E8180CD2}"/>
              </a:ext>
            </a:extLst>
          </p:cNvPr>
          <p:cNvSpPr>
            <a:spLocks noGrp="1" noChangeArrowheads="1"/>
          </p:cNvSpPr>
          <p:nvPr>
            <p:ph type="ctrTitle"/>
          </p:nvPr>
        </p:nvSpPr>
        <p:spPr>
          <a:xfrm>
            <a:off x="228600" y="0"/>
            <a:ext cx="8915400" cy="4038600"/>
          </a:xfrm>
        </p:spPr>
        <p:txBody>
          <a:bodyPr/>
          <a:lstStyle/>
          <a:p>
            <a:pPr>
              <a:defRPr/>
            </a:pPr>
            <a:r>
              <a:rPr lang="en-US" sz="5400" b="1" dirty="0">
                <a:latin typeface="Arial" charset="0"/>
              </a:rPr>
              <a:t>I.  Every human endeavor is </a:t>
            </a:r>
            <a:r>
              <a:rPr lang="en-US" sz="5400" b="1" dirty="0">
                <a:solidFill>
                  <a:srgbClr val="FFFF00"/>
                </a:solidFill>
                <a:latin typeface="Arial" charset="0"/>
              </a:rPr>
              <a:t>short-lived</a:t>
            </a:r>
            <a:r>
              <a:rPr lang="en-US" sz="5400" b="1" dirty="0">
                <a:latin typeface="Arial" charset="0"/>
              </a:rPr>
              <a:t> (1:2).</a:t>
            </a:r>
            <a:endParaRPr lang="en-US" sz="6000" dirty="0">
              <a:effectLst>
                <a:outerShdw blurRad="38100" dist="38100" dir="2700000" algn="tl">
                  <a:srgbClr val="FFFFFF"/>
                </a:outerShdw>
              </a:effectLst>
              <a:latin typeface="Times New Roman" charset="0"/>
            </a:endParaRPr>
          </a:p>
        </p:txBody>
      </p:sp>
      <p:pic>
        <p:nvPicPr>
          <p:cNvPr id="72706" name="Picture 3" descr="FLIGHT">
            <a:extLst>
              <a:ext uri="{FF2B5EF4-FFF2-40B4-BE49-F238E27FC236}">
                <a16:creationId xmlns:a16="http://schemas.microsoft.com/office/drawing/2014/main" id="{73B5FC14-F04B-6548-ACDA-2E56006D5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657600"/>
            <a:ext cx="5105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4" descr="COINS">
            <a:extLst>
              <a:ext uri="{FF2B5EF4-FFF2-40B4-BE49-F238E27FC236}">
                <a16:creationId xmlns:a16="http://schemas.microsoft.com/office/drawing/2014/main" id="{9FAA4878-FB1D-3943-979D-6F6D19186F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86200"/>
            <a:ext cx="4038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705F1B79-A768-A548-99E0-8ECB68A1B9C3}"/>
              </a:ext>
            </a:extLst>
          </p:cNvPr>
          <p:cNvSpPr>
            <a:spLocks noGrp="1" noChangeArrowheads="1"/>
          </p:cNvSpPr>
          <p:nvPr>
            <p:ph type="title" idx="4294967295"/>
          </p:nvPr>
        </p:nvSpPr>
        <p:spPr/>
        <p:txBody>
          <a:bodyPr/>
          <a:lstStyle/>
          <a:p>
            <a:pPr eaLnBrk="1" hangingPunct="1"/>
            <a:r>
              <a:rPr lang="en-US" altLang="en-US" u="sng">
                <a:latin typeface="Arial" panose="020B0604020202020204" pitchFamily="34" charset="0"/>
                <a:ea typeface="ＭＳ Ｐゴシック" panose="020B0600070205080204" pitchFamily="34" charset="-128"/>
              </a:rPr>
              <a:t>Video Clip</a:t>
            </a:r>
          </a:p>
        </p:txBody>
      </p:sp>
      <p:pic>
        <p:nvPicPr>
          <p:cNvPr id="91139" name="elastic_band.wmv" descr="/Users/Shared/OT Survey PPT (63)/OT Survey 2 Job-Malachi PPT (32)/21-Ecclesiastes-79/elastic_band.wmv">
            <a:hlinkClick r:id="" action="ppaction://media"/>
            <a:extLst>
              <a:ext uri="{FF2B5EF4-FFF2-40B4-BE49-F238E27FC236}">
                <a16:creationId xmlns:a16="http://schemas.microsoft.com/office/drawing/2014/main" id="{3D2CC160-F33E-ED41-94AD-A4D14AF8F5B6}"/>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533400" y="304800"/>
            <a:ext cx="8305800"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8" name="WordArt 4">
            <a:extLst>
              <a:ext uri="{FF2B5EF4-FFF2-40B4-BE49-F238E27FC236}">
                <a16:creationId xmlns:a16="http://schemas.microsoft.com/office/drawing/2014/main" id="{D171F899-EBFC-7C4C-BA8E-BFCEC260C029}"/>
              </a:ext>
            </a:extLst>
          </p:cNvPr>
          <p:cNvSpPr>
            <a:spLocks noChangeArrowheads="1" noChangeShapeType="1" noTextEdit="1"/>
          </p:cNvSpPr>
          <p:nvPr/>
        </p:nvSpPr>
        <p:spPr bwMode="auto">
          <a:xfrm>
            <a:off x="1752600" y="1143000"/>
            <a:ext cx="6019800" cy="4038600"/>
          </a:xfrm>
          <a:prstGeom prst="rect">
            <a:avLst/>
          </a:prstGeom>
        </p:spPr>
        <p:txBody>
          <a:bodyPr wrap="none" fromWordArt="1">
            <a:prstTxWarp prst="textSlantUp">
              <a:avLst>
                <a:gd name="adj" fmla="val 32056"/>
              </a:avLst>
            </a:prstTxWarp>
          </a:bodyPr>
          <a:lstStyle/>
          <a:p>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Vanity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4920" fill="hold"/>
                                        <p:tgtEl>
                                          <p:spTgt spid="91139"/>
                                        </p:tgtEl>
                                      </p:cBhvr>
                                    </p:cmd>
                                  </p:childTnLst>
                                </p:cTn>
                              </p:par>
                            </p:childTnLst>
                          </p:cTn>
                        </p:par>
                        <p:par>
                          <p:cTn id="7" fill="hold" nodeType="afterGroup">
                            <p:stCondLst>
                              <p:cond delay="34920"/>
                            </p:stCondLst>
                            <p:childTnLst>
                              <p:par>
                                <p:cTn id="8" presetID="10" presetClass="entr" presetSubtype="0" fill="hold" nodeType="afterEffect">
                                  <p:stCondLst>
                                    <p:cond delay="0"/>
                                  </p:stCondLst>
                                  <p:childTnLst>
                                    <p:set>
                                      <p:cBhvr>
                                        <p:cTn id="9" dur="1" fill="hold">
                                          <p:stCondLst>
                                            <p:cond delay="0"/>
                                          </p:stCondLst>
                                        </p:cTn>
                                        <p:tgtEl>
                                          <p:spTgt spid="241668"/>
                                        </p:tgtEl>
                                        <p:attrNameLst>
                                          <p:attrName>style.visibility</p:attrName>
                                        </p:attrNameLst>
                                      </p:cBhvr>
                                      <p:to>
                                        <p:strVal val="visible"/>
                                      </p:to>
                                    </p:set>
                                    <p:animEffect transition="in" filter="fade">
                                      <p:cBhvr>
                                        <p:cTn id="10" dur="2000"/>
                                        <p:tgtEl>
                                          <p:spTgt spid="24166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1" fill="remove" display="0">
                  <p:stCondLst>
                    <p:cond delay="indefinite"/>
                  </p:stCondLst>
                  <p:endCondLst>
                    <p:cond evt="onNext" delay="0">
                      <p:tgtEl>
                        <p:sldTgt/>
                      </p:tgtEl>
                    </p:cond>
                    <p:cond evt="onPrev" delay="0">
                      <p:tgtEl>
                        <p:sldTgt/>
                      </p:tgtEl>
                    </p:cond>
                  </p:endCondLst>
                </p:cTn>
                <p:tgtEl>
                  <p:spTgt spid="91139"/>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a:extLst>
              <a:ext uri="{FF2B5EF4-FFF2-40B4-BE49-F238E27FC236}">
                <a16:creationId xmlns:a16="http://schemas.microsoft.com/office/drawing/2014/main" id="{C220855E-057D-E347-9312-CB39EA8F73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6600" y="809625"/>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3692064B-1FA0-1E4C-92EE-8A746CB12AEA}"/>
              </a:ext>
            </a:extLst>
          </p:cNvPr>
          <p:cNvSpPr>
            <a:spLocks noGrp="1" noChangeArrowheads="1"/>
          </p:cNvSpPr>
          <p:nvPr>
            <p:ph type="ctrTitle"/>
          </p:nvPr>
        </p:nvSpPr>
        <p:spPr>
          <a:xfrm>
            <a:off x="-25400" y="6059488"/>
            <a:ext cx="9144000" cy="792162"/>
          </a:xfr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sz="3600" b="1" dirty="0">
                <a:effectLst>
                  <a:glow rad="127000">
                    <a:schemeClr val="tx1"/>
                  </a:glow>
                </a:effectLst>
                <a:latin typeface="Arial" charset="0"/>
                <a:ea typeface="ＭＳ Ｐゴシック" charset="0"/>
                <a:cs typeface="ＭＳ Ｐゴシック" charset="0"/>
              </a:rPr>
              <a:t>1:2 KJV</a:t>
            </a:r>
          </a:p>
        </p:txBody>
      </p:sp>
      <p:sp>
        <p:nvSpPr>
          <p:cNvPr id="6" name="Rectangle 2">
            <a:extLst>
              <a:ext uri="{FF2B5EF4-FFF2-40B4-BE49-F238E27FC236}">
                <a16:creationId xmlns:a16="http://schemas.microsoft.com/office/drawing/2014/main" id="{2A3D3FA6-C858-AF43-A631-6870FB87F6F4}"/>
              </a:ext>
            </a:extLst>
          </p:cNvPr>
          <p:cNvSpPr txBox="1">
            <a:spLocks noChangeArrowheads="1"/>
          </p:cNvSpPr>
          <p:nvPr/>
        </p:nvSpPr>
        <p:spPr bwMode="auto">
          <a:xfrm>
            <a:off x="-25400" y="-26988"/>
            <a:ext cx="9144000"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solidFill>
                  <a:srgbClr val="FFFFFF"/>
                </a:solidFill>
                <a:effectLst>
                  <a:glow rad="127000">
                    <a:srgbClr val="000000"/>
                  </a:glow>
                </a:effectLst>
                <a:latin typeface="Arial" charset="0"/>
                <a:ea typeface="ＭＳ Ｐゴシック" charset="0"/>
                <a:cs typeface="ＭＳ Ｐゴシック" charset="0"/>
              </a:rPr>
              <a:t>The Hebrew Word </a:t>
            </a:r>
            <a:r>
              <a:rPr lang="en-US" sz="6000" b="1" i="1" dirty="0">
                <a:solidFill>
                  <a:srgbClr val="FFFFFF"/>
                </a:solidFill>
                <a:effectLst>
                  <a:glow rad="127000">
                    <a:srgbClr val="000000"/>
                  </a:glow>
                </a:effectLst>
                <a:latin typeface="Arial" charset="0"/>
                <a:ea typeface="ＭＳ Ｐゴシック" charset="0"/>
                <a:cs typeface="ＭＳ Ｐゴシック" charset="0"/>
              </a:rPr>
              <a:t>Hebel</a:t>
            </a:r>
          </a:p>
        </p:txBody>
      </p:sp>
      <p:sp>
        <p:nvSpPr>
          <p:cNvPr id="5" name="Rectangle 2">
            <a:extLst>
              <a:ext uri="{FF2B5EF4-FFF2-40B4-BE49-F238E27FC236}">
                <a16:creationId xmlns:a16="http://schemas.microsoft.com/office/drawing/2014/main" id="{E654A61C-AA3F-9746-9443-DE8F6E3F9882}"/>
              </a:ext>
            </a:extLst>
          </p:cNvPr>
          <p:cNvSpPr txBox="1">
            <a:spLocks noChangeArrowheads="1"/>
          </p:cNvSpPr>
          <p:nvPr/>
        </p:nvSpPr>
        <p:spPr bwMode="auto">
          <a:xfrm>
            <a:off x="1187624" y="5301134"/>
            <a:ext cx="6408712" cy="792162"/>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solidFill>
                  <a:srgbClr val="96F79C"/>
                </a:solidFill>
                <a:effectLst>
                  <a:glow rad="127000">
                    <a:schemeClr val="tx1"/>
                  </a:glow>
                </a:effectLst>
                <a:latin typeface="Arial Black"/>
                <a:ea typeface="ＭＳ Ｐゴシック" charset="0"/>
                <a:cs typeface="Arial Black"/>
              </a:rPr>
              <a:t>all is vanity!</a:t>
            </a:r>
          </a:p>
        </p:txBody>
      </p:sp>
      <p:sp>
        <p:nvSpPr>
          <p:cNvPr id="76805" name="Rectangle 2">
            <a:extLst>
              <a:ext uri="{FF2B5EF4-FFF2-40B4-BE49-F238E27FC236}">
                <a16:creationId xmlns:a16="http://schemas.microsoft.com/office/drawing/2014/main" id="{39A4DF65-E82C-EA42-83A7-F004ADCB21A4}"/>
              </a:ext>
            </a:extLst>
          </p:cNvPr>
          <p:cNvSpPr txBox="1">
            <a:spLocks noChangeArrowheads="1"/>
          </p:cNvSpPr>
          <p:nvPr/>
        </p:nvSpPr>
        <p:spPr bwMode="auto">
          <a:xfrm>
            <a:off x="1116013" y="1052513"/>
            <a:ext cx="3311525" cy="1944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4000" b="1">
                <a:solidFill>
                  <a:schemeClr val="tx2"/>
                </a:solidFill>
                <a:latin typeface="Arial Black" panose="020B0604020202020204" pitchFamily="34" charset="0"/>
              </a:rPr>
              <a:t>Vanity of vanities!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588" y="6093296"/>
            <a:ext cx="9142411" cy="692150"/>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srgbClr val="FFFFFF"/>
                </a:solidFill>
                <a:effectLst>
                  <a:glow rad="127000">
                    <a:srgbClr val="000000"/>
                  </a:glow>
                </a:effectLst>
                <a:latin typeface="Arial" charset="0"/>
                <a:ea typeface="ＭＳ Ｐゴシック" charset="0"/>
                <a:cs typeface="ＭＳ Ｐゴシック" charset="0"/>
              </a:rPr>
              <a:t>The Key Word of Ecclesiastes</a:t>
            </a:r>
          </a:p>
        </p:txBody>
      </p:sp>
      <p:sp>
        <p:nvSpPr>
          <p:cNvPr id="5" name="Rectangle 2"/>
          <p:cNvSpPr txBox="1">
            <a:spLocks noChangeArrowheads="1"/>
          </p:cNvSpPr>
          <p:nvPr/>
        </p:nvSpPr>
        <p:spPr bwMode="auto">
          <a:xfrm>
            <a:off x="0" y="2636838"/>
            <a:ext cx="9144000" cy="3384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dirty="0">
                <a:solidFill>
                  <a:srgbClr val="FFFFFF"/>
                </a:solidFill>
              </a:rPr>
              <a:t>"vanity" (KJV, ESV, NAU),</a:t>
            </a:r>
          </a:p>
          <a:p>
            <a:pPr defTabSz="914400">
              <a:defRPr/>
            </a:pPr>
            <a:r>
              <a:rPr lang="en-US" b="1" dirty="0">
                <a:solidFill>
                  <a:srgbClr val="FFFFFF"/>
                </a:solidFill>
              </a:rPr>
              <a:t>"meaningless" (NIV, NLT),</a:t>
            </a:r>
            <a:br>
              <a:rPr lang="en-US" b="1" dirty="0">
                <a:solidFill>
                  <a:srgbClr val="FFFFFF"/>
                </a:solidFill>
              </a:rPr>
            </a:br>
            <a:r>
              <a:rPr lang="en-US" b="1" dirty="0">
                <a:solidFill>
                  <a:srgbClr val="FFFFFF"/>
                </a:solidFill>
              </a:rPr>
              <a:t>"futile" (NET, TLB, BKC)</a:t>
            </a:r>
          </a:p>
          <a:p>
            <a:pPr defTabSz="914400">
              <a:defRPr/>
            </a:pPr>
            <a:r>
              <a:rPr lang="en-US" b="1" dirty="0">
                <a:solidFill>
                  <a:srgbClr val="FFFFFF"/>
                </a:solidFill>
              </a:rPr>
              <a:t>"fleeting"  </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1125538"/>
            <a:ext cx="9144000" cy="1655762"/>
          </a:xfrm>
          <a:prstGeom prst="rect">
            <a:avLst/>
          </a:prstGeom>
          <a:solidFill>
            <a:srgbClr val="3333CC"/>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11500" b="1" dirty="0">
                <a:solidFill>
                  <a:srgbClr val="FFFFFF"/>
                </a:solidFill>
                <a:effectLst>
                  <a:glow rad="127000">
                    <a:srgbClr val="000000"/>
                  </a:glow>
                </a:effectLst>
                <a:latin typeface="Bwhebb"/>
                <a:ea typeface="ＭＳ Ｐゴシック" charset="0"/>
                <a:cs typeface="Bwhebb"/>
              </a:rPr>
              <a:t>lbh</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33446" y="5013325"/>
            <a:ext cx="922338" cy="919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27384"/>
            <a:ext cx="9144000" cy="1296988"/>
          </a:xfrm>
          <a:solidFill>
            <a:srgbClr val="3333CC"/>
          </a:solidFill>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Meaning of </a:t>
            </a:r>
            <a:r>
              <a:rPr lang="en-US" sz="5400" b="1" i="1" dirty="0">
                <a:effectLst>
                  <a:glow rad="127000">
                    <a:schemeClr val="tx1"/>
                  </a:glow>
                </a:effectLst>
                <a:latin typeface="Arial" charset="0"/>
                <a:ea typeface="ＭＳ Ｐゴシック" charset="0"/>
                <a:cs typeface="ＭＳ Ｐゴシック" charset="0"/>
              </a:rPr>
              <a:t>Hebel</a:t>
            </a:r>
          </a:p>
        </p:txBody>
      </p:sp>
    </p:spTree>
    <p:extLst>
      <p:ext uri="{BB962C8B-B14F-4D97-AF65-F5344CB8AC3E}">
        <p14:creationId xmlns:p14="http://schemas.microsoft.com/office/powerpoint/2010/main" val="369150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p:tgtEl>
                                          <p:spTgt spid="2"/>
                                        </p:tgtEl>
                                        <p:attrNameLst>
                                          <p:attrName>ppt_y</p:attrName>
                                        </p:attrNameLst>
                                      </p:cBhvr>
                                      <p:tavLst>
                                        <p:tav tm="0">
                                          <p:val>
                                            <p:strVal val="#ppt_y+#ppt_h*1.125000"/>
                                          </p:val>
                                        </p:tav>
                                        <p:tav tm="100000">
                                          <p:val>
                                            <p:strVal val="#ppt_y"/>
                                          </p:val>
                                        </p:tav>
                                      </p:tavLst>
                                    </p:anim>
                                    <p:animEffect transition="in" filter="wipe(up)">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617EDFED-8C6C-B84A-A9AC-EDB7DADF5AD4}"/>
              </a:ext>
            </a:extLst>
          </p:cNvPr>
          <p:cNvSpPr>
            <a:spLocks noGrp="1" noChangeArrowheads="1"/>
          </p:cNvSpPr>
          <p:nvPr>
            <p:ph type="title" idx="4294967295"/>
          </p:nvPr>
        </p:nvSpPr>
        <p:spPr/>
        <p:txBody>
          <a:bodyPr/>
          <a:lstStyle/>
          <a:p>
            <a:pPr eaLnBrk="1" hangingPunct="1"/>
            <a:r>
              <a:rPr lang="en-US" altLang="en-US">
                <a:ea typeface="ＭＳ Ｐゴシック" panose="020B0600070205080204" pitchFamily="34" charset="-128"/>
                <a:cs typeface="Geneva" panose="020B0503030404040204" pitchFamily="34" charset="0"/>
              </a:rPr>
              <a:t>Cover</a:t>
            </a:r>
          </a:p>
        </p:txBody>
      </p:sp>
      <p:pic>
        <p:nvPicPr>
          <p:cNvPr id="80898" name="Picture 3" descr="seriesUnderSun">
            <a:extLst>
              <a:ext uri="{FF2B5EF4-FFF2-40B4-BE49-F238E27FC236}">
                <a16:creationId xmlns:a16="http://schemas.microsoft.com/office/drawing/2014/main" id="{48EAE602-0187-C54C-BF11-3EAD9DE3DD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5">
            <a:extLst>
              <a:ext uri="{FF2B5EF4-FFF2-40B4-BE49-F238E27FC236}">
                <a16:creationId xmlns:a16="http://schemas.microsoft.com/office/drawing/2014/main" id="{BE38C501-4CDC-BA4F-908D-4923CE4CFFCC}"/>
              </a:ext>
            </a:extLst>
          </p:cNvPr>
          <p:cNvSpPr>
            <a:spLocks noChangeArrowheads="1"/>
          </p:cNvSpPr>
          <p:nvPr/>
        </p:nvSpPr>
        <p:spPr bwMode="auto">
          <a:xfrm>
            <a:off x="2484438" y="4292600"/>
            <a:ext cx="6551612" cy="1223963"/>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2500" b="1">
              <a:solidFill>
                <a:srgbClr val="CC0000"/>
              </a:solidFill>
            </a:endParaRPr>
          </a:p>
        </p:txBody>
      </p:sp>
      <p:sp>
        <p:nvSpPr>
          <p:cNvPr id="80900" name="WordArt 6">
            <a:extLst>
              <a:ext uri="{FF2B5EF4-FFF2-40B4-BE49-F238E27FC236}">
                <a16:creationId xmlns:a16="http://schemas.microsoft.com/office/drawing/2014/main" id="{FDC3AC3C-A82D-8B41-BE19-BA34B35F0D02}"/>
              </a:ext>
            </a:extLst>
          </p:cNvPr>
          <p:cNvSpPr>
            <a:spLocks noChangeArrowheads="1" noChangeShapeType="1" noTextEdit="1"/>
          </p:cNvSpPr>
          <p:nvPr/>
        </p:nvSpPr>
        <p:spPr bwMode="auto">
          <a:xfrm>
            <a:off x="2700338" y="4437063"/>
            <a:ext cx="6119812" cy="936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5F5F5F">
                      <a:alpha val="79999"/>
                    </a:srgbClr>
                  </a:outerShdw>
                </a:effectLst>
                <a:latin typeface="Impact" panose="020B0806030902050204" pitchFamily="34" charset="0"/>
              </a:rPr>
              <a:t>Under the Sun</a:t>
            </a:r>
          </a:p>
        </p:txBody>
      </p:sp>
      <p:sp>
        <p:nvSpPr>
          <p:cNvPr id="80901" name="Rectangle 7">
            <a:extLst>
              <a:ext uri="{FF2B5EF4-FFF2-40B4-BE49-F238E27FC236}">
                <a16:creationId xmlns:a16="http://schemas.microsoft.com/office/drawing/2014/main" id="{64EB55EE-22B8-8944-BB7B-C84F5E34E47B}"/>
              </a:ext>
            </a:extLst>
          </p:cNvPr>
          <p:cNvSpPr>
            <a:spLocks noChangeArrowheads="1"/>
          </p:cNvSpPr>
          <p:nvPr/>
        </p:nvSpPr>
        <p:spPr bwMode="auto">
          <a:xfrm>
            <a:off x="2484438" y="5516563"/>
            <a:ext cx="6551612" cy="122555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2500" b="1">
              <a:solidFill>
                <a:srgbClr val="CC0000"/>
              </a:solidFill>
            </a:endParaRPr>
          </a:p>
        </p:txBody>
      </p:sp>
      <p:sp>
        <p:nvSpPr>
          <p:cNvPr id="80902" name="WordArt 6">
            <a:extLst>
              <a:ext uri="{FF2B5EF4-FFF2-40B4-BE49-F238E27FC236}">
                <a16:creationId xmlns:a16="http://schemas.microsoft.com/office/drawing/2014/main" id="{E633333D-C75C-374F-BF0D-7B4808725867}"/>
              </a:ext>
            </a:extLst>
          </p:cNvPr>
          <p:cNvSpPr>
            <a:spLocks noChangeArrowheads="1" noChangeShapeType="1" noTextEdit="1"/>
          </p:cNvSpPr>
          <p:nvPr/>
        </p:nvSpPr>
        <p:spPr bwMode="auto">
          <a:xfrm>
            <a:off x="2627313" y="5588000"/>
            <a:ext cx="6119812" cy="936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5F5F5F">
                      <a:alpha val="79999"/>
                    </a:srgbClr>
                  </a:outerShdw>
                </a:effectLst>
                <a:latin typeface="Impact" panose="020B0806030902050204" pitchFamily="34" charset="0"/>
              </a:rPr>
              <a:t>A Study of the Book of Ecclesiastes</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6335F6B3-81B3-EF49-BAA8-5755F6E5C1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8685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CE16145B-917A-5748-AD07-3291DC06220B}"/>
              </a:ext>
            </a:extLst>
          </p:cNvPr>
          <p:cNvSpPr>
            <a:spLocks noGrp="1" noChangeArrowheads="1"/>
          </p:cNvSpPr>
          <p:nvPr>
            <p:ph type="ctrTitle"/>
          </p:nvPr>
        </p:nvSpPr>
        <p:spPr>
          <a:xfrm>
            <a:off x="-25458" y="6059857"/>
            <a:ext cx="9144000" cy="792088"/>
          </a:xfr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sz="2800" b="1" dirty="0">
                <a:effectLst>
                  <a:glow rad="127000">
                    <a:schemeClr val="tx1"/>
                  </a:glow>
                </a:effectLst>
                <a:latin typeface="Arial" charset="0"/>
                <a:ea typeface="ＭＳ Ｐゴシック" charset="0"/>
                <a:cs typeface="ＭＳ Ｐゴシック" charset="0"/>
              </a:rPr>
              <a:t>How many seconds do </a:t>
            </a:r>
            <a:r>
              <a:rPr lang="en-US" sz="2800" b="1" i="1" dirty="0">
                <a:effectLst>
                  <a:glow rad="127000">
                    <a:schemeClr val="tx1"/>
                  </a:glow>
                </a:effectLst>
                <a:latin typeface="Arial" charset="0"/>
                <a:ea typeface="ＭＳ Ｐゴシック" charset="0"/>
                <a:cs typeface="ＭＳ Ｐゴシック" charset="0"/>
              </a:rPr>
              <a:t>you</a:t>
            </a:r>
            <a:r>
              <a:rPr lang="en-US" sz="2800" b="1" dirty="0">
                <a:effectLst>
                  <a:glow rad="127000">
                    <a:schemeClr val="tx1"/>
                  </a:glow>
                </a:effectLst>
                <a:latin typeface="Arial" charset="0"/>
                <a:ea typeface="ＭＳ Ｐゴシック" charset="0"/>
                <a:cs typeface="ＭＳ Ｐゴシック" charset="0"/>
              </a:rPr>
              <a:t> take to walk 60 feet?</a:t>
            </a:r>
          </a:p>
        </p:txBody>
      </p:sp>
      <p:sp>
        <p:nvSpPr>
          <p:cNvPr id="6" name="Rectangle 2">
            <a:extLst>
              <a:ext uri="{FF2B5EF4-FFF2-40B4-BE49-F238E27FC236}">
                <a16:creationId xmlns:a16="http://schemas.microsoft.com/office/drawing/2014/main" id="{61FF905F-AB9C-184F-B902-A9EBD7DDF1D3}"/>
              </a:ext>
            </a:extLst>
          </p:cNvPr>
          <p:cNvSpPr txBox="1">
            <a:spLocks noChangeArrowheads="1"/>
          </p:cNvSpPr>
          <p:nvPr/>
        </p:nvSpPr>
        <p:spPr bwMode="auto">
          <a:xfrm>
            <a:off x="46550" y="44624"/>
            <a:ext cx="3013282" cy="720080"/>
          </a:xfrm>
          <a:prstGeom prst="rect">
            <a:avLst/>
          </a:prstGeom>
          <a:solidFill>
            <a:srgbClr val="FF0000"/>
          </a:solidFill>
          <a:ln w="57150" cmpd="sng">
            <a:solidFill>
              <a:srgbClr val="FFFFFF"/>
            </a:solid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dirty="0">
                <a:effectLst>
                  <a:glow rad="127000">
                    <a:schemeClr val="tx1"/>
                  </a:glow>
                </a:effectLst>
                <a:latin typeface="Arial" charset="0"/>
                <a:ea typeface="ＭＳ Ｐゴシック" charset="0"/>
                <a:cs typeface="ＭＳ Ｐゴシック" charset="0"/>
              </a:rPr>
              <a:t>Singapore 10:55</a:t>
            </a:r>
          </a:p>
        </p:txBody>
      </p:sp>
      <p:sp>
        <p:nvSpPr>
          <p:cNvPr id="7" name="Rectangle 2">
            <a:extLst>
              <a:ext uri="{FF2B5EF4-FFF2-40B4-BE49-F238E27FC236}">
                <a16:creationId xmlns:a16="http://schemas.microsoft.com/office/drawing/2014/main" id="{E0295D4F-51EA-EA4F-986B-FA23F555AF28}"/>
              </a:ext>
            </a:extLst>
          </p:cNvPr>
          <p:cNvSpPr txBox="1">
            <a:spLocks noChangeArrowheads="1"/>
          </p:cNvSpPr>
          <p:nvPr/>
        </p:nvSpPr>
        <p:spPr bwMode="auto">
          <a:xfrm>
            <a:off x="63455" y="1160748"/>
            <a:ext cx="3356417" cy="720080"/>
          </a:xfrm>
          <a:prstGeom prst="rect">
            <a:avLst/>
          </a:prstGeom>
          <a:solidFill>
            <a:srgbClr val="000090"/>
          </a:solidFill>
          <a:ln w="57150" cmpd="sng">
            <a:solidFill>
              <a:srgbClr val="FFFFFF"/>
            </a:solid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dirty="0">
                <a:effectLst>
                  <a:glow rad="127000">
                    <a:schemeClr val="tx1"/>
                  </a:glow>
                </a:effectLst>
                <a:latin typeface="Arial" charset="0"/>
                <a:ea typeface="ＭＳ Ｐゴシック" charset="0"/>
                <a:cs typeface="ＭＳ Ｐゴシック" charset="0"/>
              </a:rPr>
              <a:t>New York 12:00</a:t>
            </a:r>
          </a:p>
        </p:txBody>
      </p:sp>
      <p:sp>
        <p:nvSpPr>
          <p:cNvPr id="8" name="Rectangle 2">
            <a:extLst>
              <a:ext uri="{FF2B5EF4-FFF2-40B4-BE49-F238E27FC236}">
                <a16:creationId xmlns:a16="http://schemas.microsoft.com/office/drawing/2014/main" id="{43DC03BE-5256-9E4F-B3B0-094F27191A26}"/>
              </a:ext>
            </a:extLst>
          </p:cNvPr>
          <p:cNvSpPr txBox="1">
            <a:spLocks noChangeArrowheads="1"/>
          </p:cNvSpPr>
          <p:nvPr/>
        </p:nvSpPr>
        <p:spPr bwMode="auto">
          <a:xfrm>
            <a:off x="72008" y="2276872"/>
            <a:ext cx="8964488" cy="720080"/>
          </a:xfrm>
          <a:prstGeom prst="rect">
            <a:avLst/>
          </a:prstGeom>
          <a:solidFill>
            <a:srgbClr val="800000"/>
          </a:solidFill>
          <a:ln w="57150" cmpd="sng">
            <a:solidFill>
              <a:srgbClr val="FFFFFF"/>
            </a:solid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dirty="0">
                <a:effectLst>
                  <a:glow rad="127000">
                    <a:schemeClr val="tx1"/>
                  </a:glow>
                </a:effectLst>
                <a:latin typeface="Arial" charset="0"/>
                <a:ea typeface="ＭＳ Ｐゴシック" charset="0"/>
                <a:cs typeface="ＭＳ Ｐゴシック" charset="0"/>
              </a:rPr>
              <a:t>Blantyre, Malawi 31:60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D021F-99ED-D74B-A80A-9FE294CEAE7E}"/>
              </a:ext>
            </a:extLst>
          </p:cNvPr>
          <p:cNvSpPr>
            <a:spLocks noGrp="1"/>
          </p:cNvSpPr>
          <p:nvPr>
            <p:ph type="title" idx="4294967295"/>
          </p:nvPr>
        </p:nvSpPr>
        <p:spPr>
          <a:xfrm>
            <a:off x="457200" y="76200"/>
            <a:ext cx="8229600" cy="1020763"/>
          </a:xfrm>
          <a:solidFill>
            <a:schemeClr val="accent6">
              <a:lumMod val="50000"/>
            </a:schemeClr>
          </a:solidFill>
        </p:spPr>
        <p:txBody>
          <a:bodyPr/>
          <a:lstStyle/>
          <a:p>
            <a:r>
              <a:rPr lang="en-US" altLang="en-US" i="1">
                <a:ea typeface="ＭＳ Ｐゴシック" panose="020B0600070205080204" pitchFamily="34" charset="-128"/>
                <a:cs typeface="Geneva" panose="020B0503030404040204" pitchFamily="34" charset="0"/>
              </a:rPr>
              <a:t>Hebel </a:t>
            </a:r>
            <a:r>
              <a:rPr lang="en-US" altLang="en-US">
                <a:ea typeface="ＭＳ Ｐゴシック" panose="020B0600070205080204" pitchFamily="34" charset="-128"/>
                <a:cs typeface="Geneva" panose="020B0503030404040204" pitchFamily="34" charset="0"/>
              </a:rPr>
              <a:t>&amp; </a:t>
            </a:r>
            <a:r>
              <a:rPr lang="en-US" altLang="ja-JP">
                <a:ea typeface="ＭＳ Ｐゴシック" panose="020B0600070205080204" pitchFamily="34" charset="-128"/>
                <a:cs typeface="Geneva" panose="020B0503030404040204" pitchFamily="34" charset="0"/>
              </a:rPr>
              <a:t>"</a:t>
            </a:r>
            <a:r>
              <a:rPr lang="en-US" altLang="en-US">
                <a:ea typeface="ＭＳ Ｐゴシック" panose="020B0600070205080204" pitchFamily="34" charset="-128"/>
                <a:cs typeface="Geneva" panose="020B0503030404040204" pitchFamily="34" charset="0"/>
              </a:rPr>
              <a:t>Under the Sun"</a:t>
            </a:r>
          </a:p>
        </p:txBody>
      </p:sp>
      <p:graphicFrame>
        <p:nvGraphicFramePr>
          <p:cNvPr id="4" name="Table 3">
            <a:extLst>
              <a:ext uri="{FF2B5EF4-FFF2-40B4-BE49-F238E27FC236}">
                <a16:creationId xmlns:a16="http://schemas.microsoft.com/office/drawing/2014/main" id="{889C91B1-5E3C-D84D-A2AF-5EAA7923D297}"/>
              </a:ext>
            </a:extLst>
          </p:cNvPr>
          <p:cNvGraphicFramePr>
            <a:graphicFrameLocks noGrp="1"/>
          </p:cNvGraphicFramePr>
          <p:nvPr/>
        </p:nvGraphicFramePr>
        <p:xfrm>
          <a:off x="34925" y="1239838"/>
          <a:ext cx="9101138" cy="5607050"/>
        </p:xfrm>
        <a:graphic>
          <a:graphicData uri="http://schemas.openxmlformats.org/drawingml/2006/table">
            <a:tbl>
              <a:tblPr/>
              <a:tblGrid>
                <a:gridCol w="1412246">
                  <a:extLst>
                    <a:ext uri="{9D8B030D-6E8A-4147-A177-3AD203B41FA5}">
                      <a16:colId xmlns:a16="http://schemas.microsoft.com/office/drawing/2014/main" val="20000"/>
                    </a:ext>
                  </a:extLst>
                </a:gridCol>
                <a:gridCol w="3484845">
                  <a:extLst>
                    <a:ext uri="{9D8B030D-6E8A-4147-A177-3AD203B41FA5}">
                      <a16:colId xmlns:a16="http://schemas.microsoft.com/office/drawing/2014/main" val="20001"/>
                    </a:ext>
                  </a:extLst>
                </a:gridCol>
                <a:gridCol w="4204047">
                  <a:extLst>
                    <a:ext uri="{9D8B030D-6E8A-4147-A177-3AD203B41FA5}">
                      <a16:colId xmlns:a16="http://schemas.microsoft.com/office/drawing/2014/main" val="20002"/>
                    </a:ext>
                  </a:extLst>
                </a:gridCol>
              </a:tblGrid>
              <a:tr h="8229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ＭＳ Ｐゴシック" charset="0"/>
                        </a:rPr>
                        <a:t>Word/Phrase</a:t>
                      </a:r>
                    </a:p>
                  </a:txBody>
                  <a:tcPr marL="91450" marR="9145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25253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ＭＳ Ｐゴシック" charset="0"/>
                        </a:rPr>
                        <a:t>Generally Held Meaning</a:t>
                      </a:r>
                    </a:p>
                  </a:txBody>
                  <a:tcPr marL="91450" marR="9145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25253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ＭＳ Ｐゴシック" charset="0"/>
                        </a:rPr>
                        <a:t>Other Options Offered</a:t>
                      </a:r>
                    </a:p>
                  </a:txBody>
                  <a:tcPr marL="91450" marR="9145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252538"/>
                    </a:solidFill>
                  </a:tcPr>
                </a:tc>
                <a:extLst>
                  <a:ext uri="{0D108BD9-81ED-4DB2-BD59-A6C34878D82A}">
                    <a16:rowId xmlns:a16="http://schemas.microsoft.com/office/drawing/2014/main" val="10000"/>
                  </a:ext>
                </a:extLst>
              </a:tr>
              <a:tr h="329183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a:ln>
                            <a:noFill/>
                          </a:ln>
                          <a:solidFill>
                            <a:srgbClr val="060606"/>
                          </a:solidFill>
                          <a:effectLst/>
                          <a:latin typeface="Arial" charset="0"/>
                          <a:ea typeface="ＭＳ Ｐゴシック" charset="0"/>
                          <a:cs typeface="Arial" charset="0"/>
                        </a:rPr>
                        <a:t>Hebel</a:t>
                      </a:r>
                      <a:endParaRPr kumimoji="0" lang="en-US" sz="2400" b="1" i="0" u="none" strike="noStrike" cap="none" normalizeH="0" baseline="0" dirty="0">
                        <a:ln>
                          <a:noFill/>
                        </a:ln>
                        <a:solidFill>
                          <a:srgbClr val="060606"/>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60606"/>
                          </a:solidFill>
                          <a:effectLst/>
                          <a:latin typeface="Arial" charset="0"/>
                          <a:ea typeface="Times New Roman" charset="0"/>
                        </a:rPr>
                        <a:t>(1:2)</a:t>
                      </a:r>
                      <a:endParaRPr kumimoji="0" lang="en-US" sz="2400" b="1" i="0" u="none" strike="noStrike" cap="none" normalizeH="0" baseline="0" dirty="0">
                        <a:ln>
                          <a:noFill/>
                        </a:ln>
                        <a:solidFill>
                          <a:srgbClr val="060606"/>
                        </a:solidFill>
                        <a:effectLst/>
                        <a:latin typeface="Arial" charset="0"/>
                        <a:ea typeface="ＭＳ Ｐゴシック" charset="0"/>
                        <a:cs typeface="Arial" charset="0"/>
                      </a:endParaRPr>
                    </a:p>
                  </a:txBody>
                  <a:tcPr marL="91450" marR="91450" marT="0" marB="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1409700" algn="l"/>
                          <a:tab pos="3797300" algn="l"/>
                        </a:tabLst>
                      </a:pPr>
                      <a:r>
                        <a:rPr kumimoji="0" lang="en-US" sz="2400" b="1" i="0" u="none" strike="noStrike" cap="none" normalizeH="0" baseline="0" dirty="0">
                          <a:ln>
                            <a:noFill/>
                          </a:ln>
                          <a:solidFill>
                            <a:srgbClr val="060606"/>
                          </a:solidFill>
                          <a:effectLst/>
                          <a:latin typeface="Arial" charset="0"/>
                          <a:ea typeface="Times New Roman" charset="0"/>
                        </a:rPr>
                        <a:t>lit. </a:t>
                      </a:r>
                      <a:r>
                        <a:rPr kumimoji="0" lang="en-US" altLang="ja-JP"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vapor, breath</a:t>
                      </a:r>
                      <a:r>
                        <a:rPr kumimoji="0" lang="en-US" altLang="ja-JP"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 </a:t>
                      </a:r>
                      <a:br>
                        <a:rPr kumimoji="0" lang="en-US" sz="2400" b="1" i="0" u="none" strike="noStrike" cap="none" normalizeH="0" baseline="0" dirty="0">
                          <a:ln>
                            <a:noFill/>
                          </a:ln>
                          <a:solidFill>
                            <a:srgbClr val="060606"/>
                          </a:solidFill>
                          <a:effectLst/>
                          <a:latin typeface="Arial" charset="0"/>
                          <a:ea typeface="Times New Roman" charset="0"/>
                        </a:rPr>
                      </a:br>
                      <a:r>
                        <a:rPr kumimoji="0" lang="en-US" sz="2400" b="1" i="0" u="none" strike="noStrike" cap="none" normalizeH="0" baseline="0" dirty="0">
                          <a:ln>
                            <a:noFill/>
                          </a:ln>
                          <a:solidFill>
                            <a:srgbClr val="060606"/>
                          </a:solidFill>
                          <a:effectLst/>
                          <a:latin typeface="Arial" charset="0"/>
                          <a:ea typeface="Times New Roman" charset="0"/>
                        </a:rPr>
                        <a:t>(BDB 210d 1); </a:t>
                      </a:r>
                      <a:br>
                        <a:rPr kumimoji="0" lang="en-US" sz="2400" b="1" i="0" u="none" strike="noStrike" cap="none" normalizeH="0" baseline="0" dirty="0">
                          <a:ln>
                            <a:noFill/>
                          </a:ln>
                          <a:solidFill>
                            <a:srgbClr val="060606"/>
                          </a:solidFill>
                          <a:effectLst/>
                          <a:latin typeface="Arial" charset="0"/>
                          <a:ea typeface="Times New Roman" charset="0"/>
                        </a:rPr>
                      </a:br>
                      <a:r>
                        <a:rPr kumimoji="0" lang="en-US" sz="2400" b="1" i="0" u="none" strike="noStrike" cap="none" normalizeH="0" baseline="0" dirty="0">
                          <a:ln>
                            <a:noFill/>
                          </a:ln>
                          <a:solidFill>
                            <a:srgbClr val="060606"/>
                          </a:solidFill>
                          <a:effectLst/>
                          <a:latin typeface="Arial" charset="0"/>
                          <a:ea typeface="Times New Roman" charset="0"/>
                        </a:rPr>
                        <a:t>"what is evanescent, unsubstantial, worthless, vanity</a:t>
                      </a:r>
                      <a:r>
                        <a:rPr kumimoji="0" lang="en-US" altLang="ja-JP"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 (BDB 210d 2); </a:t>
                      </a:r>
                      <a:r>
                        <a:rPr kumimoji="0" lang="en-US" altLang="ja-JP"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meaningless" (NIV), </a:t>
                      </a:r>
                      <a:r>
                        <a:rPr kumimoji="0" lang="en-US" altLang="ja-JP"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vanity</a:t>
                      </a:r>
                      <a:r>
                        <a:rPr kumimoji="0" lang="en-US" altLang="ja-JP"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 (KJV), </a:t>
                      </a:r>
                      <a:r>
                        <a:rPr kumimoji="0" lang="en-US" altLang="ja-JP"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futile</a:t>
                      </a:r>
                      <a:r>
                        <a:rPr kumimoji="0" lang="en-US" altLang="ja-JP"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 (NET)</a:t>
                      </a:r>
                    </a:p>
                  </a:txBody>
                  <a:tcPr marL="68588" marR="68588" marT="0" marB="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1409700" algn="l"/>
                          <a:tab pos="3797300" algn="l"/>
                        </a:tabLst>
                      </a:pPr>
                      <a:r>
                        <a:rPr kumimoji="0" lang="en-US" sz="2400" b="1" i="0" u="none" strike="noStrike" cap="none" normalizeH="0" baseline="0" dirty="0">
                          <a:ln>
                            <a:noFill/>
                          </a:ln>
                          <a:solidFill>
                            <a:srgbClr val="060606"/>
                          </a:solidFill>
                          <a:effectLst/>
                          <a:latin typeface="Arial" charset="0"/>
                          <a:ea typeface="Times New Roman" charset="0"/>
                        </a:rPr>
                        <a:t>"enigmatic, mysterious" </a:t>
                      </a:r>
                      <a:br>
                        <a:rPr kumimoji="0" lang="en-US" sz="2400" b="1" i="0" u="none" strike="noStrike" cap="none" normalizeH="0" baseline="0" dirty="0">
                          <a:ln>
                            <a:noFill/>
                          </a:ln>
                          <a:solidFill>
                            <a:srgbClr val="060606"/>
                          </a:solidFill>
                          <a:effectLst/>
                          <a:latin typeface="Arial" charset="0"/>
                          <a:ea typeface="Times New Roman" charset="0"/>
                        </a:rPr>
                      </a:br>
                      <a:r>
                        <a:rPr kumimoji="0" lang="en-US" sz="2400" b="1" i="0" u="none" strike="noStrike" cap="none" normalizeH="0" baseline="0" dirty="0">
                          <a:ln>
                            <a:noFill/>
                          </a:ln>
                          <a:solidFill>
                            <a:srgbClr val="060606"/>
                          </a:solidFill>
                          <a:effectLst/>
                          <a:latin typeface="Arial" charset="0"/>
                          <a:ea typeface="Times New Roman" charset="0"/>
                        </a:rPr>
                        <a:t>(Graham S. Ogden); </a:t>
                      </a:r>
                      <a:r>
                        <a:rPr kumimoji="0" lang="en-US" altLang="ja-JP"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absurd</a:t>
                      </a:r>
                      <a:r>
                        <a:rPr kumimoji="0" lang="en-US" altLang="ja-JP"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 </a:t>
                      </a:r>
                      <a:br>
                        <a:rPr kumimoji="0" lang="en-US" sz="2400" b="1" i="0" u="none" strike="noStrike" cap="none" normalizeH="0" baseline="0" dirty="0">
                          <a:ln>
                            <a:noFill/>
                          </a:ln>
                          <a:solidFill>
                            <a:srgbClr val="060606"/>
                          </a:solidFill>
                          <a:effectLst/>
                          <a:latin typeface="Arial" charset="0"/>
                          <a:ea typeface="Times New Roman" charset="0"/>
                        </a:rPr>
                      </a:br>
                      <a:r>
                        <a:rPr kumimoji="0" lang="en-US" sz="2400" b="1" i="0" u="none" strike="noStrike" cap="none" normalizeH="0" baseline="0" dirty="0">
                          <a:ln>
                            <a:noFill/>
                          </a:ln>
                          <a:solidFill>
                            <a:srgbClr val="060606"/>
                          </a:solidFill>
                          <a:effectLst/>
                          <a:latin typeface="Arial" charset="0"/>
                          <a:ea typeface="Times New Roman" charset="0"/>
                        </a:rPr>
                        <a:t>(Michael V. Fox);</a:t>
                      </a:r>
                    </a:p>
                    <a:p>
                      <a:pPr marL="0" marR="0" lvl="0" indent="0" algn="l" defTabSz="457200" rtl="0" eaLnBrk="1" fontAlgn="base" latinLnBrk="0" hangingPunct="1">
                        <a:lnSpc>
                          <a:spcPct val="100000"/>
                        </a:lnSpc>
                        <a:spcBef>
                          <a:spcPct val="0"/>
                        </a:spcBef>
                        <a:spcAft>
                          <a:spcPct val="0"/>
                        </a:spcAft>
                        <a:buClrTx/>
                        <a:buSzTx/>
                        <a:buFontTx/>
                        <a:buNone/>
                        <a:tabLst>
                          <a:tab pos="1409700" algn="l"/>
                          <a:tab pos="3797300" algn="l"/>
                        </a:tabLst>
                      </a:pPr>
                      <a:r>
                        <a:rPr kumimoji="0" lang="en-US" altLang="ja-JP"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irony</a:t>
                      </a:r>
                      <a:r>
                        <a:rPr kumimoji="0" lang="en-US" altLang="ja-JP"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 (Edwin Good); </a:t>
                      </a:r>
                      <a:r>
                        <a:rPr kumimoji="0" lang="en-US" altLang="ja-JP"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fleeting</a:t>
                      </a:r>
                      <a:r>
                        <a:rPr kumimoji="0" lang="en-US" altLang="ja-JP"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 (</a:t>
                      </a:r>
                      <a:r>
                        <a:rPr kumimoji="0" lang="en-US" sz="2400" b="1" i="0" u="none" strike="noStrike" cap="none" normalizeH="0" baseline="0" dirty="0" err="1">
                          <a:ln>
                            <a:noFill/>
                          </a:ln>
                          <a:solidFill>
                            <a:srgbClr val="060606"/>
                          </a:solidFill>
                          <a:effectLst/>
                          <a:latin typeface="Arial" charset="0"/>
                          <a:ea typeface="Times New Roman" charset="0"/>
                        </a:rPr>
                        <a:t>Radmacher</a:t>
                      </a:r>
                      <a:r>
                        <a:rPr kumimoji="0" lang="en-US" sz="2400" b="1" i="0" u="none" strike="noStrike" cap="none" normalizeH="0" baseline="0" dirty="0">
                          <a:ln>
                            <a:noFill/>
                          </a:ln>
                          <a:solidFill>
                            <a:srgbClr val="060606"/>
                          </a:solidFill>
                          <a:effectLst/>
                          <a:latin typeface="Arial" charset="0"/>
                          <a:ea typeface="Times New Roman" charset="0"/>
                        </a:rPr>
                        <a:t>)</a:t>
                      </a:r>
                    </a:p>
                  </a:txBody>
                  <a:tcPr marL="68588" marR="68588" marT="0" marB="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extLst>
                  <a:ext uri="{0D108BD9-81ED-4DB2-BD59-A6C34878D82A}">
                    <a16:rowId xmlns:a16="http://schemas.microsoft.com/office/drawing/2014/main" val="10001"/>
                  </a:ext>
                </a:extLst>
              </a:tr>
              <a:tr h="149227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60606"/>
                          </a:solidFill>
                          <a:effectLst/>
                          <a:latin typeface="Arial" charset="0"/>
                          <a:ea typeface="Times New Roman" charset="0"/>
                        </a:rPr>
                        <a:t>"under the sun" </a:t>
                      </a:r>
                      <a:br>
                        <a:rPr kumimoji="0" lang="en-US" sz="2400" b="1" i="0" u="none" strike="noStrike" cap="none" normalizeH="0" baseline="0" dirty="0">
                          <a:ln>
                            <a:noFill/>
                          </a:ln>
                          <a:solidFill>
                            <a:srgbClr val="060606"/>
                          </a:solidFill>
                          <a:effectLst/>
                          <a:latin typeface="Arial" charset="0"/>
                          <a:ea typeface="Times New Roman" charset="0"/>
                        </a:rPr>
                      </a:br>
                      <a:r>
                        <a:rPr kumimoji="0" lang="en-US" sz="2400" b="1" i="0" u="none" strike="noStrike" cap="none" normalizeH="0" baseline="0" dirty="0">
                          <a:ln>
                            <a:noFill/>
                          </a:ln>
                          <a:solidFill>
                            <a:srgbClr val="060606"/>
                          </a:solidFill>
                          <a:effectLst/>
                          <a:latin typeface="Arial" charset="0"/>
                          <a:ea typeface="Times New Roman" charset="0"/>
                        </a:rPr>
                        <a:t>(1:3)</a:t>
                      </a:r>
                    </a:p>
                  </a:txBody>
                  <a:tcPr marL="68588" marR="68588"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a:ln>
                            <a:noFill/>
                          </a:ln>
                          <a:solidFill>
                            <a:srgbClr val="060606"/>
                          </a:solidFill>
                          <a:effectLst/>
                          <a:latin typeface="Arial" charset="0"/>
                          <a:ea typeface="ＭＳ Ｐゴシック" charset="0"/>
                          <a:cs typeface="Arial" charset="0"/>
                        </a:rPr>
                        <a:t>manner</a:t>
                      </a:r>
                      <a:r>
                        <a:rPr kumimoji="0" lang="en-US" sz="2400" b="1" i="0" u="none" strike="noStrike" cap="none" normalizeH="0" baseline="0" dirty="0">
                          <a:ln>
                            <a:noFill/>
                          </a:ln>
                          <a:solidFill>
                            <a:srgbClr val="060606"/>
                          </a:solidFill>
                          <a:effectLst/>
                          <a:latin typeface="Arial" charset="0"/>
                          <a:ea typeface="ＭＳ Ｐゴシック" charset="0"/>
                          <a:cs typeface="Arial" charset="0"/>
                        </a:rPr>
                        <a:t> of observing life from a human perspective (</a:t>
                      </a:r>
                      <a:r>
                        <a:rPr kumimoji="0" lang="en-US" sz="2400" b="1" i="0" u="none" strike="noStrike" cap="none" normalizeH="0" baseline="0" dirty="0" err="1">
                          <a:ln>
                            <a:noFill/>
                          </a:ln>
                          <a:solidFill>
                            <a:srgbClr val="060606"/>
                          </a:solidFill>
                          <a:effectLst/>
                          <a:latin typeface="Arial" charset="0"/>
                          <a:ea typeface="ＭＳ Ｐゴシック" charset="0"/>
                          <a:cs typeface="Arial" charset="0"/>
                        </a:rPr>
                        <a:t>Leupold</a:t>
                      </a:r>
                      <a:r>
                        <a:rPr kumimoji="0" lang="en-US" sz="2400" b="1" i="0" u="none" strike="noStrike" cap="none" normalizeH="0" baseline="0" dirty="0">
                          <a:ln>
                            <a:noFill/>
                          </a:ln>
                          <a:solidFill>
                            <a:srgbClr val="060606"/>
                          </a:solidFill>
                          <a:effectLst/>
                          <a:latin typeface="Arial" charset="0"/>
                          <a:ea typeface="ＭＳ Ｐゴシック" charset="0"/>
                          <a:cs typeface="Arial" charset="0"/>
                        </a:rPr>
                        <a:t>)</a:t>
                      </a:r>
                    </a:p>
                  </a:txBody>
                  <a:tcPr marL="91450" marR="9145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a:ln>
                            <a:noFill/>
                          </a:ln>
                          <a:solidFill>
                            <a:srgbClr val="060606"/>
                          </a:solidFill>
                          <a:effectLst/>
                          <a:latin typeface="Arial" charset="0"/>
                          <a:ea typeface="Times New Roman" charset="0"/>
                        </a:rPr>
                        <a:t>sphere</a:t>
                      </a:r>
                      <a:r>
                        <a:rPr kumimoji="0" lang="en-US" sz="2400" b="1" i="0" u="none" strike="noStrike" cap="none" normalizeH="0" baseline="0" dirty="0">
                          <a:ln>
                            <a:noFill/>
                          </a:ln>
                          <a:solidFill>
                            <a:srgbClr val="060606"/>
                          </a:solidFill>
                          <a:effectLst/>
                          <a:latin typeface="Arial" charset="0"/>
                          <a:ea typeface="Times New Roman" charset="0"/>
                        </a:rPr>
                        <a:t> of man</a:t>
                      </a:r>
                      <a:r>
                        <a:rPr kumimoji="0" lang="fr-FR"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s earthly activity, i.e., </a:t>
                      </a:r>
                      <a:r>
                        <a:rPr kumimoji="0" lang="en-US" altLang="ja-JP"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down here on earth</a:t>
                      </a:r>
                      <a:r>
                        <a:rPr kumimoji="0" lang="en-US" altLang="ja-JP"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 (</a:t>
                      </a:r>
                      <a:r>
                        <a:rPr kumimoji="0" lang="en-US" sz="2400" b="1" i="0" u="none" strike="noStrike" cap="none" normalizeH="0" baseline="0" dirty="0" err="1">
                          <a:ln>
                            <a:noFill/>
                          </a:ln>
                          <a:solidFill>
                            <a:srgbClr val="060606"/>
                          </a:solidFill>
                          <a:effectLst/>
                          <a:latin typeface="Arial" charset="0"/>
                          <a:ea typeface="Times New Roman" charset="0"/>
                        </a:rPr>
                        <a:t>Ardel</a:t>
                      </a:r>
                      <a:r>
                        <a:rPr kumimoji="0" lang="en-US" sz="2400" b="1" i="0" u="none" strike="noStrike" cap="none" normalizeH="0" baseline="0" dirty="0">
                          <a:ln>
                            <a:noFill/>
                          </a:ln>
                          <a:solidFill>
                            <a:srgbClr val="060606"/>
                          </a:solidFill>
                          <a:effectLst/>
                          <a:latin typeface="Arial" charset="0"/>
                          <a:ea typeface="Times New Roman" charset="0"/>
                        </a:rPr>
                        <a:t> B. </a:t>
                      </a:r>
                      <a:r>
                        <a:rPr kumimoji="0" lang="en-US" sz="2400" b="1" i="0" u="none" strike="noStrike" cap="none" normalizeH="0" baseline="0" dirty="0" err="1">
                          <a:ln>
                            <a:noFill/>
                          </a:ln>
                          <a:solidFill>
                            <a:srgbClr val="060606"/>
                          </a:solidFill>
                          <a:effectLst/>
                          <a:latin typeface="Arial" charset="0"/>
                          <a:ea typeface="Times New Roman" charset="0"/>
                        </a:rPr>
                        <a:t>Caneday</a:t>
                      </a:r>
                      <a:r>
                        <a:rPr kumimoji="0" lang="en-US" sz="2400" b="1" i="0" u="none" strike="noStrike" cap="none" normalizeH="0" baseline="0" dirty="0">
                          <a:ln>
                            <a:noFill/>
                          </a:ln>
                          <a:solidFill>
                            <a:srgbClr val="060606"/>
                          </a:solidFill>
                          <a:effectLst/>
                          <a:latin typeface="Arial" charset="0"/>
                          <a:ea typeface="Times New Roman" charset="0"/>
                        </a:rPr>
                        <a:t>)</a:t>
                      </a:r>
                    </a:p>
                  </a:txBody>
                  <a:tcPr marL="68588" marR="68588"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FF"/>
                    </a:solidFill>
                  </a:tcPr>
                </a:tc>
                <a:extLst>
                  <a:ext uri="{0D108BD9-81ED-4DB2-BD59-A6C34878D82A}">
                    <a16:rowId xmlns:a16="http://schemas.microsoft.com/office/drawing/2014/main" val="10002"/>
                  </a:ext>
                </a:extLst>
              </a:tr>
            </a:tbl>
          </a:graphicData>
        </a:graphic>
      </p:graphicFrame>
      <p:sp>
        <p:nvSpPr>
          <p:cNvPr id="5" name="TextBox 4">
            <a:extLst>
              <a:ext uri="{FF2B5EF4-FFF2-40B4-BE49-F238E27FC236}">
                <a16:creationId xmlns:a16="http://schemas.microsoft.com/office/drawing/2014/main" id="{34B2FDB5-4226-7844-BF89-5B127C94B040}"/>
              </a:ext>
            </a:extLst>
          </p:cNvPr>
          <p:cNvSpPr txBox="1"/>
          <p:nvPr/>
        </p:nvSpPr>
        <p:spPr>
          <a:xfrm>
            <a:off x="8369300" y="76200"/>
            <a:ext cx="698500" cy="461963"/>
          </a:xfrm>
          <a:prstGeom prst="rect">
            <a:avLst/>
          </a:prstGeom>
          <a:noFill/>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effectLst>
                  <a:outerShdw blurRad="38100" dist="38100" dir="2700000" algn="tl">
                    <a:srgbClr val="000000"/>
                  </a:outerShdw>
                </a:effectLst>
                <a:latin typeface="Arial" panose="020B0604020202020204" pitchFamily="34" charset="0"/>
                <a:cs typeface="Arial" panose="020B0604020202020204" pitchFamily="34" charset="0"/>
              </a:rPr>
              <a:t>405</a:t>
            </a:r>
          </a:p>
        </p:txBody>
      </p:sp>
      <p:sp>
        <p:nvSpPr>
          <p:cNvPr id="3" name="Rectangle 2">
            <a:extLst>
              <a:ext uri="{FF2B5EF4-FFF2-40B4-BE49-F238E27FC236}">
                <a16:creationId xmlns:a16="http://schemas.microsoft.com/office/drawing/2014/main" id="{7C54E4E9-ECDA-E74F-9A70-F294E8857DF9}"/>
              </a:ext>
            </a:extLst>
          </p:cNvPr>
          <p:cNvSpPr/>
          <p:nvPr/>
        </p:nvSpPr>
        <p:spPr bwMode="auto">
          <a:xfrm>
            <a:off x="9324975" y="1195388"/>
            <a:ext cx="4211638" cy="5689600"/>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a:lstStyle/>
          <a:p>
            <a:pPr>
              <a:defRPr/>
            </a:pPr>
            <a:endParaRPr lang="en-US">
              <a:latin typeface="Times New Roman" charset="0"/>
              <a:ea typeface="ＭＳ Ｐゴシック" charset="0"/>
              <a:cs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water">
            <a:extLst>
              <a:ext uri="{FF2B5EF4-FFF2-40B4-BE49-F238E27FC236}">
                <a16:creationId xmlns:a16="http://schemas.microsoft.com/office/drawing/2014/main" id="{A033DFE9-19E2-764B-9291-C10A8E98AD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5" name="Rectangle 3">
            <a:extLst>
              <a:ext uri="{FF2B5EF4-FFF2-40B4-BE49-F238E27FC236}">
                <a16:creationId xmlns:a16="http://schemas.microsoft.com/office/drawing/2014/main" id="{63488AF6-473A-7D4D-ADE8-8A80B66CD4D9}"/>
              </a:ext>
            </a:extLst>
          </p:cNvPr>
          <p:cNvSpPr>
            <a:spLocks noGrp="1" noChangeArrowheads="1"/>
          </p:cNvSpPr>
          <p:nvPr>
            <p:ph type="title" idx="4294967295"/>
          </p:nvPr>
        </p:nvSpPr>
        <p:spPr>
          <a:xfrm rot="16200000">
            <a:off x="-2857500" y="2857500"/>
            <a:ext cx="6858000" cy="1143000"/>
          </a:xfrm>
          <a:solidFill>
            <a:srgbClr val="060606"/>
          </a:solidFill>
        </p:spPr>
        <p:txBody>
          <a:bodyPr/>
          <a:lstStyle/>
          <a:p>
            <a:pPr eaLnBrk="1" hangingPunct="1">
              <a:defRPr/>
            </a:pPr>
            <a:r>
              <a:rPr lang="en-US" dirty="0">
                <a:effectLst/>
                <a:ea typeface="+mj-ea"/>
                <a:cs typeface="+mj-cs"/>
              </a:rPr>
              <a:t>Two Ways to Look at Life</a:t>
            </a:r>
          </a:p>
        </p:txBody>
      </p:sp>
      <p:sp>
        <p:nvSpPr>
          <p:cNvPr id="289796" name="Rectangle 4">
            <a:extLst>
              <a:ext uri="{FF2B5EF4-FFF2-40B4-BE49-F238E27FC236}">
                <a16:creationId xmlns:a16="http://schemas.microsoft.com/office/drawing/2014/main" id="{619E3095-40B2-4D47-B2E6-45495F319A95}"/>
              </a:ext>
            </a:extLst>
          </p:cNvPr>
          <p:cNvSpPr>
            <a:spLocks noChangeArrowheads="1"/>
          </p:cNvSpPr>
          <p:nvPr/>
        </p:nvSpPr>
        <p:spPr bwMode="auto">
          <a:xfrm>
            <a:off x="1752600" y="5691188"/>
            <a:ext cx="6858000" cy="762000"/>
          </a:xfrm>
          <a:prstGeom prst="rect">
            <a:avLst/>
          </a:prstGeom>
          <a:noFill/>
          <a:ln w="9525">
            <a:noFill/>
            <a:miter lim="800000"/>
            <a:headEnd/>
            <a:tailEnd/>
          </a:ln>
          <a:effectLst/>
        </p:spPr>
        <p:txBody>
          <a:bodyPr anchor="ctr"/>
          <a:lstStyle/>
          <a:p>
            <a:pPr eaLnBrk="1" hangingPunct="1">
              <a:defRPr/>
            </a:pPr>
            <a:r>
              <a:rPr lang="en-US" altLang="ja-JP"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rPr>
              <a:t>"</a:t>
            </a:r>
            <a:r>
              <a:rPr lang="en-US"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rPr>
              <a:t>under the sun</a:t>
            </a:r>
            <a:r>
              <a:rPr lang="en-US" altLang="ja-JP"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rPr>
              <a:t>"</a:t>
            </a:r>
            <a:endParaRPr lang="en-US"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endParaRPr>
          </a:p>
        </p:txBody>
      </p:sp>
      <p:sp>
        <p:nvSpPr>
          <p:cNvPr id="289797" name="Rectangle 5">
            <a:extLst>
              <a:ext uri="{FF2B5EF4-FFF2-40B4-BE49-F238E27FC236}">
                <a16:creationId xmlns:a16="http://schemas.microsoft.com/office/drawing/2014/main" id="{6302F0A6-E9AF-6643-BA9E-F6952E5A9244}"/>
              </a:ext>
            </a:extLst>
          </p:cNvPr>
          <p:cNvSpPr>
            <a:spLocks noChangeArrowheads="1"/>
          </p:cNvSpPr>
          <p:nvPr/>
        </p:nvSpPr>
        <p:spPr bwMode="auto">
          <a:xfrm>
            <a:off x="1752600" y="4941888"/>
            <a:ext cx="6858000" cy="762000"/>
          </a:xfrm>
          <a:prstGeom prst="rect">
            <a:avLst/>
          </a:prstGeom>
          <a:noFill/>
          <a:ln w="9525">
            <a:noFill/>
            <a:miter lim="800000"/>
            <a:headEnd/>
            <a:tailEnd/>
          </a:ln>
          <a:effectLst/>
        </p:spPr>
        <p:txBody>
          <a:bodyPr anchor="ctr"/>
          <a:lstStyle/>
          <a:p>
            <a:pPr eaLnBrk="1" hangingPunct="1">
              <a:defRPr/>
            </a:pPr>
            <a:r>
              <a:rPr lang="en-US" altLang="ja-JP"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rPr>
              <a:t>"</a:t>
            </a:r>
            <a:r>
              <a:rPr lang="en-US"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rPr>
              <a:t>meaningless</a:t>
            </a:r>
            <a:r>
              <a:rPr lang="en-US" altLang="ja-JP"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rPr>
              <a:t>"</a:t>
            </a:r>
            <a:endParaRPr lang="en-US"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endParaRPr>
          </a:p>
        </p:txBody>
      </p:sp>
      <p:sp>
        <p:nvSpPr>
          <p:cNvPr id="289798" name="Rectangle 6">
            <a:extLst>
              <a:ext uri="{FF2B5EF4-FFF2-40B4-BE49-F238E27FC236}">
                <a16:creationId xmlns:a16="http://schemas.microsoft.com/office/drawing/2014/main" id="{15985604-CC5A-5C4D-BAA6-A8C27742B7B5}"/>
              </a:ext>
            </a:extLst>
          </p:cNvPr>
          <p:cNvSpPr>
            <a:spLocks noChangeArrowheads="1"/>
          </p:cNvSpPr>
          <p:nvPr/>
        </p:nvSpPr>
        <p:spPr bwMode="auto">
          <a:xfrm>
            <a:off x="1116013" y="1371600"/>
            <a:ext cx="8027987" cy="762000"/>
          </a:xfrm>
          <a:prstGeom prst="rect">
            <a:avLst/>
          </a:prstGeom>
          <a:noFill/>
          <a:ln w="9525">
            <a:noFill/>
            <a:miter lim="800000"/>
            <a:headEnd/>
            <a:tailEnd/>
          </a:ln>
          <a:effectLst/>
        </p:spPr>
        <p:txBody>
          <a:bodyPr anchor="ctr"/>
          <a:lstStyle/>
          <a:p>
            <a:pPr eaLnBrk="1" hangingPunct="1">
              <a:defRPr/>
            </a:pPr>
            <a:r>
              <a:rPr lang="en-US" altLang="ja-JP"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rPr>
              <a:t>"</a:t>
            </a:r>
            <a:r>
              <a:rPr lang="en-US"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rPr>
              <a:t>keep his commandments</a:t>
            </a:r>
            <a:r>
              <a:rPr lang="en-US" altLang="ja-JP"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rPr>
              <a:t>"</a:t>
            </a:r>
            <a:endParaRPr lang="en-US"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endParaRPr>
          </a:p>
        </p:txBody>
      </p:sp>
      <p:sp>
        <p:nvSpPr>
          <p:cNvPr id="289799" name="Rectangle 7">
            <a:extLst>
              <a:ext uri="{FF2B5EF4-FFF2-40B4-BE49-F238E27FC236}">
                <a16:creationId xmlns:a16="http://schemas.microsoft.com/office/drawing/2014/main" id="{DA097C5B-B702-6E41-B274-A8A160EFCD35}"/>
              </a:ext>
            </a:extLst>
          </p:cNvPr>
          <p:cNvSpPr>
            <a:spLocks noChangeArrowheads="1"/>
          </p:cNvSpPr>
          <p:nvPr/>
        </p:nvSpPr>
        <p:spPr bwMode="auto">
          <a:xfrm>
            <a:off x="1116013" y="685800"/>
            <a:ext cx="8027987" cy="762000"/>
          </a:xfrm>
          <a:prstGeom prst="rect">
            <a:avLst/>
          </a:prstGeom>
          <a:noFill/>
          <a:ln w="9525">
            <a:noFill/>
            <a:miter lim="800000"/>
            <a:headEnd/>
            <a:tailEnd/>
          </a:ln>
          <a:effectLst/>
        </p:spPr>
        <p:txBody>
          <a:bodyPr anchor="ctr"/>
          <a:lstStyle/>
          <a:p>
            <a:pPr eaLnBrk="1" hangingPunct="1">
              <a:defRPr/>
            </a:pPr>
            <a:r>
              <a:rPr lang="en-US" altLang="ja-JP"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rPr>
              <a:t>"</a:t>
            </a:r>
            <a:r>
              <a:rPr lang="en-US"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rPr>
              <a:t>fear God</a:t>
            </a:r>
            <a:r>
              <a:rPr lang="en-US" altLang="ja-JP"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rPr>
              <a:t>"</a:t>
            </a:r>
            <a:endParaRPr lang="en-US"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endParaRPr>
          </a:p>
        </p:txBody>
      </p:sp>
      <p:sp>
        <p:nvSpPr>
          <p:cNvPr id="289800" name="Rectangle 8">
            <a:extLst>
              <a:ext uri="{FF2B5EF4-FFF2-40B4-BE49-F238E27FC236}">
                <a16:creationId xmlns:a16="http://schemas.microsoft.com/office/drawing/2014/main" id="{BA47D033-81E6-2E4C-B874-32E58864ED79}"/>
              </a:ext>
            </a:extLst>
          </p:cNvPr>
          <p:cNvSpPr>
            <a:spLocks noChangeArrowheads="1"/>
          </p:cNvSpPr>
          <p:nvPr/>
        </p:nvSpPr>
        <p:spPr bwMode="auto">
          <a:xfrm>
            <a:off x="1116013" y="0"/>
            <a:ext cx="8027987" cy="762000"/>
          </a:xfrm>
          <a:prstGeom prst="rect">
            <a:avLst/>
          </a:prstGeom>
          <a:noFill/>
          <a:ln w="9525">
            <a:noFill/>
            <a:miter lim="800000"/>
            <a:headEnd/>
            <a:tailEnd/>
          </a:ln>
          <a:effectLst/>
        </p:spPr>
        <p:txBody>
          <a:bodyPr anchor="ctr"/>
          <a:lstStyle/>
          <a:p>
            <a:pPr eaLnBrk="1" hangingPunct="1">
              <a:defRPr/>
            </a:pPr>
            <a:r>
              <a:rPr lang="en-US" altLang="ja-JP"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rPr>
              <a:t>"</a:t>
            </a:r>
            <a:r>
              <a:rPr lang="en-US"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rPr>
              <a:t>enjoy life</a:t>
            </a:r>
            <a:r>
              <a:rPr lang="en-US" altLang="ja-JP"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rPr>
              <a:t>"</a:t>
            </a:r>
            <a:endParaRPr lang="en-US"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endParaRPr>
          </a:p>
        </p:txBody>
      </p:sp>
      <p:sp>
        <p:nvSpPr>
          <p:cNvPr id="9" name="TextBox 8">
            <a:extLst>
              <a:ext uri="{FF2B5EF4-FFF2-40B4-BE49-F238E27FC236}">
                <a16:creationId xmlns:a16="http://schemas.microsoft.com/office/drawing/2014/main" id="{A62962E5-9D9B-C04B-8B0F-54E13D7D1B6A}"/>
              </a:ext>
            </a:extLst>
          </p:cNvPr>
          <p:cNvSpPr txBox="1"/>
          <p:nvPr/>
        </p:nvSpPr>
        <p:spPr>
          <a:xfrm>
            <a:off x="8369300" y="76200"/>
            <a:ext cx="698500" cy="461963"/>
          </a:xfrm>
          <a:prstGeom prst="rect">
            <a:avLst/>
          </a:prstGeom>
          <a:solidFill>
            <a:srgbClr val="000000"/>
          </a:solidFill>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effectLst>
                  <a:outerShdw blurRad="38100" dist="38100" dir="2700000" algn="tl">
                    <a:srgbClr val="5B5B89"/>
                  </a:outerShdw>
                </a:effectLst>
                <a:latin typeface="Arial" panose="020B0604020202020204" pitchFamily="34" charset="0"/>
                <a:cs typeface="Arial" panose="020B0604020202020204" pitchFamily="34" charset="0"/>
              </a:rPr>
              <a:t>406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9797"/>
                                        </p:tgtEl>
                                        <p:attrNameLst>
                                          <p:attrName>style.visibility</p:attrName>
                                        </p:attrNameLst>
                                      </p:cBhvr>
                                      <p:to>
                                        <p:strVal val="visible"/>
                                      </p:to>
                                    </p:set>
                                    <p:animEffect transition="in" filter="dissolve">
                                      <p:cBhvr>
                                        <p:cTn id="7" dur="500"/>
                                        <p:tgtEl>
                                          <p:spTgt spid="2897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89796"/>
                                        </p:tgtEl>
                                        <p:attrNameLst>
                                          <p:attrName>style.visibility</p:attrName>
                                        </p:attrNameLst>
                                      </p:cBhvr>
                                      <p:to>
                                        <p:strVal val="visible"/>
                                      </p:to>
                                    </p:set>
                                    <p:animEffect transition="in" filter="dissolve">
                                      <p:cBhvr>
                                        <p:cTn id="12" dur="500"/>
                                        <p:tgtEl>
                                          <p:spTgt spid="2897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89800"/>
                                        </p:tgtEl>
                                        <p:attrNameLst>
                                          <p:attrName>style.visibility</p:attrName>
                                        </p:attrNameLst>
                                      </p:cBhvr>
                                      <p:to>
                                        <p:strVal val="visible"/>
                                      </p:to>
                                    </p:set>
                                    <p:animEffect transition="in" filter="dissolve">
                                      <p:cBhvr>
                                        <p:cTn id="17" dur="500"/>
                                        <p:tgtEl>
                                          <p:spTgt spid="2898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89799"/>
                                        </p:tgtEl>
                                        <p:attrNameLst>
                                          <p:attrName>style.visibility</p:attrName>
                                        </p:attrNameLst>
                                      </p:cBhvr>
                                      <p:to>
                                        <p:strVal val="visible"/>
                                      </p:to>
                                    </p:set>
                                    <p:animEffect transition="in" filter="dissolve">
                                      <p:cBhvr>
                                        <p:cTn id="22" dur="500"/>
                                        <p:tgtEl>
                                          <p:spTgt spid="28979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89798"/>
                                        </p:tgtEl>
                                        <p:attrNameLst>
                                          <p:attrName>style.visibility</p:attrName>
                                        </p:attrNameLst>
                                      </p:cBhvr>
                                      <p:to>
                                        <p:strVal val="visible"/>
                                      </p:to>
                                    </p:set>
                                    <p:animEffect transition="in" filter="dissolve">
                                      <p:cBhvr>
                                        <p:cTn id="27" dur="500"/>
                                        <p:tgtEl>
                                          <p:spTgt spid="289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7042" name="Picture 1">
            <a:extLst>
              <a:ext uri="{FF2B5EF4-FFF2-40B4-BE49-F238E27FC236}">
                <a16:creationId xmlns:a16="http://schemas.microsoft.com/office/drawing/2014/main" id="{B0A6F576-3E70-2D4B-A462-77CAC69B77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12875"/>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1">
            <a:extLst>
              <a:ext uri="{FF2B5EF4-FFF2-40B4-BE49-F238E27FC236}">
                <a16:creationId xmlns:a16="http://schemas.microsoft.com/office/drawing/2014/main" id="{C1205A9D-6F4A-2546-B7FC-22D77CC00E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81000"/>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BFC9C34F-8327-0742-97CE-414A10D4AE08}"/>
              </a:ext>
            </a:extLst>
          </p:cNvPr>
          <p:cNvSpPr txBox="1">
            <a:spLocks noChangeArrowheads="1"/>
          </p:cNvSpPr>
          <p:nvPr/>
        </p:nvSpPr>
        <p:spPr bwMode="auto">
          <a:xfrm>
            <a:off x="-23272" y="116632"/>
            <a:ext cx="9144000"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800" b="1" dirty="0">
                <a:effectLst>
                  <a:glow rad="127000">
                    <a:schemeClr val="tx1"/>
                  </a:glow>
                </a:effectLst>
                <a:latin typeface="Arial" charset="0"/>
                <a:ea typeface="ＭＳ Ｐゴシック" charset="0"/>
                <a:cs typeface="ＭＳ Ｐゴシック" charset="0"/>
              </a:rPr>
              <a:t>Ecclesiastes</a:t>
            </a:r>
          </a:p>
        </p:txBody>
      </p:sp>
      <p:sp>
        <p:nvSpPr>
          <p:cNvPr id="7" name="Rectangle 2">
            <a:extLst>
              <a:ext uri="{FF2B5EF4-FFF2-40B4-BE49-F238E27FC236}">
                <a16:creationId xmlns:a16="http://schemas.microsoft.com/office/drawing/2014/main" id="{EFD9F50D-F03D-2B48-A472-06C0C0886FA0}"/>
              </a:ext>
            </a:extLst>
          </p:cNvPr>
          <p:cNvSpPr txBox="1">
            <a:spLocks noChangeArrowheads="1"/>
          </p:cNvSpPr>
          <p:nvPr/>
        </p:nvSpPr>
        <p:spPr bwMode="auto">
          <a:xfrm>
            <a:off x="3059113" y="2349500"/>
            <a:ext cx="5761037" cy="3455988"/>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7200" b="1">
              <a:solidFill>
                <a:schemeClr val="bg1"/>
              </a:solidFill>
              <a:latin typeface="Times" pitchFamily="2" charset="0"/>
            </a:endParaRPr>
          </a:p>
        </p:txBody>
      </p:sp>
      <p:sp>
        <p:nvSpPr>
          <p:cNvPr id="3" name="Title 2">
            <a:extLst>
              <a:ext uri="{FF2B5EF4-FFF2-40B4-BE49-F238E27FC236}">
                <a16:creationId xmlns:a16="http://schemas.microsoft.com/office/drawing/2014/main" id="{B8D0AC55-25A5-DD46-9D53-43F0E614A9D2}"/>
              </a:ext>
            </a:extLst>
          </p:cNvPr>
          <p:cNvSpPr>
            <a:spLocks noGrp="1"/>
          </p:cNvSpPr>
          <p:nvPr>
            <p:ph type="ctrTitle"/>
          </p:nvPr>
        </p:nvSpPr>
        <p:spPr>
          <a:xfrm>
            <a:off x="4644008" y="1916832"/>
            <a:ext cx="4392488" cy="417889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sz="6000" b="1" dirty="0">
                <a:effectLst>
                  <a:glow rad="127000">
                    <a:schemeClr val="tx1"/>
                  </a:glow>
                </a:effectLst>
                <a:latin typeface="Times"/>
                <a:ea typeface="ＭＳ Ｐゴシック" charset="0"/>
                <a:cs typeface="Times"/>
              </a:rPr>
              <a:t>THE SEARCH FOR MEANING</a:t>
            </a:r>
            <a:endParaRPr lang="en-US" sz="6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9090" name="Picture 1">
            <a:extLst>
              <a:ext uri="{FF2B5EF4-FFF2-40B4-BE49-F238E27FC236}">
                <a16:creationId xmlns:a16="http://schemas.microsoft.com/office/drawing/2014/main" id="{EE2502A0-5C80-064A-A328-6E82B67413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8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C20106B7-5DA0-A141-AF51-D21F1342458D}"/>
              </a:ext>
            </a:extLst>
          </p:cNvPr>
          <p:cNvSpPr>
            <a:spLocks noGrp="1" noChangeArrowheads="1"/>
          </p:cNvSpPr>
          <p:nvPr>
            <p:ph type="ctrTitle"/>
          </p:nvPr>
        </p:nvSpPr>
        <p:spPr>
          <a:xfrm>
            <a:off x="0" y="4796953"/>
            <a:ext cx="9144000" cy="1296343"/>
          </a:xfr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b="1" dirty="0">
                <a:effectLst>
                  <a:glow rad="127000">
                    <a:schemeClr val="tx1"/>
                  </a:glow>
                </a:effectLst>
                <a:latin typeface="Arial" charset="0"/>
                <a:ea typeface="ＭＳ Ｐゴシック" charset="0"/>
                <a:cs typeface="ＭＳ Ｐゴシック" charset="0"/>
              </a:rPr>
              <a:t>The Meaninglessness of Human Achievement &amp; Wisdom</a:t>
            </a:r>
          </a:p>
        </p:txBody>
      </p:sp>
      <p:sp>
        <p:nvSpPr>
          <p:cNvPr id="6" name="Rectangle 2">
            <a:extLst>
              <a:ext uri="{FF2B5EF4-FFF2-40B4-BE49-F238E27FC236}">
                <a16:creationId xmlns:a16="http://schemas.microsoft.com/office/drawing/2014/main" id="{A8CDC887-4BBA-C64F-962F-3AA2924C95BF}"/>
              </a:ext>
            </a:extLst>
          </p:cNvPr>
          <p:cNvSpPr txBox="1">
            <a:spLocks noChangeArrowheads="1"/>
          </p:cNvSpPr>
          <p:nvPr/>
        </p:nvSpPr>
        <p:spPr bwMode="auto">
          <a:xfrm>
            <a:off x="-23272" y="332656"/>
            <a:ext cx="9144000"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800" b="1" dirty="0">
                <a:effectLst>
                  <a:glow rad="127000">
                    <a:schemeClr val="tx1"/>
                  </a:glow>
                </a:effectLst>
                <a:latin typeface="Arial" charset="0"/>
                <a:ea typeface="ＭＳ Ｐゴシック" charset="0"/>
                <a:cs typeface="ＭＳ Ｐゴシック" charset="0"/>
              </a:rPr>
              <a:t>Ecclesiastes</a:t>
            </a:r>
          </a:p>
        </p:txBody>
      </p:sp>
      <p:sp>
        <p:nvSpPr>
          <p:cNvPr id="5" name="Rectangle 2">
            <a:extLst>
              <a:ext uri="{FF2B5EF4-FFF2-40B4-BE49-F238E27FC236}">
                <a16:creationId xmlns:a16="http://schemas.microsoft.com/office/drawing/2014/main" id="{714098CF-9E8F-394C-9304-7D9B11877266}"/>
              </a:ext>
            </a:extLst>
          </p:cNvPr>
          <p:cNvSpPr txBox="1">
            <a:spLocks noChangeArrowheads="1"/>
          </p:cNvSpPr>
          <p:nvPr/>
        </p:nvSpPr>
        <p:spPr bwMode="auto">
          <a:xfrm rot="20640218">
            <a:off x="165881" y="1978630"/>
            <a:ext cx="9144000" cy="23764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00"/>
                </a:solidFill>
                <a:effectLst>
                  <a:glow rad="127000">
                    <a:schemeClr val="tx1"/>
                  </a:glow>
                </a:effectLst>
                <a:latin typeface="Arial" charset="0"/>
                <a:ea typeface="ＭＳ Ｐゴシック" charset="0"/>
                <a:cs typeface="ＭＳ Ｐゴシック" charset="0"/>
              </a:rPr>
              <a:t>But…</a:t>
            </a:r>
          </a:p>
          <a:p>
            <a:pPr>
              <a:defRPr/>
            </a:pPr>
            <a:r>
              <a:rPr lang="en-US" sz="4800" b="1" dirty="0">
                <a:solidFill>
                  <a:srgbClr val="FFFF00"/>
                </a:solidFill>
                <a:effectLst>
                  <a:glow rad="127000">
                    <a:schemeClr val="tx1"/>
                  </a:glow>
                </a:effectLst>
                <a:latin typeface="Arial" charset="0"/>
                <a:ea typeface="ＭＳ Ｐゴシック" charset="0"/>
                <a:cs typeface="ＭＳ Ｐゴシック" charset="0"/>
              </a:rPr>
              <a:t>Is life really meaningless?</a:t>
            </a:r>
          </a:p>
          <a:p>
            <a:pPr>
              <a:defRPr/>
            </a:pPr>
            <a:r>
              <a:rPr lang="en-US" sz="4800" b="1" dirty="0">
                <a:solidFill>
                  <a:srgbClr val="FFFF00"/>
                </a:solidFill>
                <a:effectLst>
                  <a:glow rad="127000">
                    <a:schemeClr val="tx1"/>
                  </a:glow>
                </a:effectLst>
                <a:latin typeface="Arial" charset="0"/>
                <a:ea typeface="ＭＳ Ｐゴシック" charset="0"/>
                <a:cs typeface="ＭＳ Ｐゴシック" charset="0"/>
              </a:rPr>
              <a:t>Was Solomon </a:t>
            </a:r>
            <a:r>
              <a:rPr lang="en-US" sz="4800" b="1" dirty="0" err="1">
                <a:solidFill>
                  <a:srgbClr val="FFFF00"/>
                </a:solidFill>
                <a:effectLst>
                  <a:glow rad="127000">
                    <a:schemeClr val="tx1"/>
                  </a:glow>
                </a:effectLst>
                <a:latin typeface="Arial" charset="0"/>
                <a:ea typeface="ＭＳ Ｐゴシック" charset="0"/>
                <a:cs typeface="ＭＳ Ｐゴシック" charset="0"/>
              </a:rPr>
              <a:t>schizo</a:t>
            </a:r>
            <a:r>
              <a:rPr lang="en-US" sz="4800" b="1" dirty="0">
                <a:solidFill>
                  <a:srgbClr val="FFFF00"/>
                </a:solidFill>
                <a:effectLst>
                  <a:glow rad="127000">
                    <a:schemeClr val="tx1"/>
                  </a:glow>
                </a:effectLst>
                <a:latin typeface="Arial" charset="0"/>
                <a:ea typeface="ＭＳ Ｐゴシック" charset="0"/>
                <a:cs typeface="ＭＳ Ｐゴシック"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138" name="Picture 1">
            <a:extLst>
              <a:ext uri="{FF2B5EF4-FFF2-40B4-BE49-F238E27FC236}">
                <a16:creationId xmlns:a16="http://schemas.microsoft.com/office/drawing/2014/main" id="{02604188-59F4-B24E-B630-DA61515E858B}"/>
              </a:ext>
            </a:extLst>
          </p:cNvPr>
          <p:cNvPicPr>
            <a:picLocks noChangeAspect="1"/>
          </p:cNvPicPr>
          <p:nvPr/>
        </p:nvPicPr>
        <p:blipFill>
          <a:blip r:embed="rId3">
            <a:extLst>
              <a:ext uri="{28A0092B-C50C-407E-A947-70E740481C1C}">
                <a14:useLocalDpi xmlns:a14="http://schemas.microsoft.com/office/drawing/2010/main" val="0"/>
              </a:ext>
            </a:extLst>
          </a:blip>
          <a:srcRect t="33867"/>
          <a:stretch>
            <a:fillRect/>
          </a:stretch>
        </p:blipFill>
        <p:spPr bwMode="auto">
          <a:xfrm>
            <a:off x="0" y="2830513"/>
            <a:ext cx="9144000"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C0B9A929-585F-F142-B268-3CB0EE4735BC}"/>
              </a:ext>
            </a:extLst>
          </p:cNvPr>
          <p:cNvSpPr>
            <a:spLocks noGrp="1" noChangeArrowheads="1"/>
          </p:cNvSpPr>
          <p:nvPr>
            <p:ph type="ctrTitle"/>
          </p:nvPr>
        </p:nvSpPr>
        <p:spPr>
          <a:xfrm>
            <a:off x="0" y="188640"/>
            <a:ext cx="9144000" cy="2520280"/>
          </a:xfr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sz="4800" b="1" i="1" dirty="0"/>
              <a:t>Hebel </a:t>
            </a:r>
            <a:r>
              <a:rPr lang="en-US" sz="4800" b="1" dirty="0"/>
              <a:t>literally means </a:t>
            </a:r>
            <a:br>
              <a:rPr lang="en-US" sz="4800" b="1" dirty="0"/>
            </a:br>
            <a:r>
              <a:rPr lang="en-US" sz="4800" b="1" dirty="0">
                <a:solidFill>
                  <a:srgbClr val="FFFF00"/>
                </a:solidFill>
              </a:rPr>
              <a:t>"a breath, wind, or vapor" </a:t>
            </a:r>
            <a:br>
              <a:rPr lang="en-US" sz="4800" b="1" dirty="0">
                <a:solidFill>
                  <a:srgbClr val="FFFF00"/>
                </a:solidFill>
              </a:rPr>
            </a:br>
            <a:r>
              <a:rPr lang="en-US" sz="4800" b="1" dirty="0"/>
              <a:t>(Prov. 21:6; Isa. 57:13).</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DC6C9CC7-E653-944D-B905-EB657C4CC29C}"/>
              </a:ext>
            </a:extLst>
          </p:cNvPr>
          <p:cNvSpPr txBox="1">
            <a:spLocks noChangeArrowheads="1"/>
          </p:cNvSpPr>
          <p:nvPr/>
        </p:nvSpPr>
        <p:spPr bwMode="auto">
          <a:xfrm>
            <a:off x="2801" y="6165304"/>
            <a:ext cx="5073255" cy="692696"/>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Ecclesiastes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a:extLst>
              <a:ext uri="{FF2B5EF4-FFF2-40B4-BE49-F238E27FC236}">
                <a16:creationId xmlns:a16="http://schemas.microsoft.com/office/drawing/2014/main" id="{331FCA71-8172-104A-A509-AE42900EFC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09075" cy="606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23B74E27-AF38-F34C-90AF-F0DD0E2D6AE2}"/>
              </a:ext>
            </a:extLst>
          </p:cNvPr>
          <p:cNvSpPr>
            <a:spLocks noGrp="1" noChangeArrowheads="1"/>
          </p:cNvSpPr>
          <p:nvPr>
            <p:ph type="ctrTitle"/>
          </p:nvPr>
        </p:nvSpPr>
        <p:spPr>
          <a:xfrm>
            <a:off x="0" y="5949280"/>
            <a:ext cx="9144000" cy="908720"/>
          </a:xfr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A Very Literal Translation</a:t>
            </a:r>
          </a:p>
        </p:txBody>
      </p:sp>
      <p:sp>
        <p:nvSpPr>
          <p:cNvPr id="4" name="Rectangle 2">
            <a:extLst>
              <a:ext uri="{FF2B5EF4-FFF2-40B4-BE49-F238E27FC236}">
                <a16:creationId xmlns:a16="http://schemas.microsoft.com/office/drawing/2014/main" id="{9ADC1C94-C21A-6D4C-A972-CD3FF4B1A875}"/>
              </a:ext>
            </a:extLst>
          </p:cNvPr>
          <p:cNvSpPr txBox="1">
            <a:spLocks noChangeArrowheads="1"/>
          </p:cNvSpPr>
          <p:nvPr/>
        </p:nvSpPr>
        <p:spPr bwMode="auto">
          <a:xfrm>
            <a:off x="144016" y="836712"/>
            <a:ext cx="6372200" cy="53285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b="1" dirty="0">
                <a:solidFill>
                  <a:srgbClr val="FFFFFF"/>
                </a:solidFill>
                <a:effectLst>
                  <a:glow rad="127000">
                    <a:srgbClr val="000000"/>
                  </a:glow>
                </a:effectLst>
                <a:latin typeface="Arial" charset="0"/>
                <a:ea typeface="ＭＳ Ｐゴシック" charset="0"/>
                <a:cs typeface="ＭＳ Ｐゴシック" charset="0"/>
              </a:rPr>
              <a:t>Metaphor:</a:t>
            </a:r>
          </a:p>
          <a:p>
            <a:pPr algn="l">
              <a:defRPr/>
            </a:pPr>
            <a:r>
              <a:rPr lang="en-US" b="1" dirty="0">
                <a:solidFill>
                  <a:srgbClr val="FFFFFF"/>
                </a:solidFill>
                <a:effectLst>
                  <a:glow rad="127000">
                    <a:srgbClr val="000000"/>
                  </a:glow>
                </a:effectLst>
                <a:latin typeface="Arial" charset="0"/>
                <a:ea typeface="ＭＳ Ｐゴシック" charset="0"/>
                <a:cs typeface="ＭＳ Ｐゴシック" charset="0"/>
              </a:rPr>
              <a:t>what doesn’t last  —"what is without real substance, value, permanence, significance, or meaning" (</a:t>
            </a:r>
            <a:r>
              <a:rPr lang="en-US" b="1" i="1" dirty="0">
                <a:solidFill>
                  <a:srgbClr val="FFFFFF"/>
                </a:solidFill>
                <a:effectLst>
                  <a:glow rad="127000">
                    <a:srgbClr val="000000"/>
                  </a:glow>
                </a:effectLst>
                <a:latin typeface="Arial" charset="0"/>
                <a:ea typeface="ＭＳ Ｐゴシック" charset="0"/>
                <a:cs typeface="ＭＳ Ｐゴシック" charset="0"/>
              </a:rPr>
              <a:t>BKC</a:t>
            </a:r>
            <a:r>
              <a:rPr lang="en-US" b="1" dirty="0">
                <a:solidFill>
                  <a:srgbClr val="FFFFFF"/>
                </a:solidFill>
                <a:effectLst>
                  <a:glow rad="127000">
                    <a:srgbClr val="000000"/>
                  </a:glow>
                </a:effectLst>
                <a:latin typeface="Arial" charset="0"/>
                <a:ea typeface="ＭＳ Ｐゴシック" charset="0"/>
                <a:cs typeface="ＭＳ Ｐゴシック" charset="0"/>
              </a:rPr>
              <a:t>, 1:976)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234" name="Picture 1">
            <a:extLst>
              <a:ext uri="{FF2B5EF4-FFF2-40B4-BE49-F238E27FC236}">
                <a16:creationId xmlns:a16="http://schemas.microsoft.com/office/drawing/2014/main" id="{9F453AB9-740E-7047-B45C-B8EF5E896F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509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0C261E14-3A56-DE47-A5F9-BEBF94541AC4}"/>
              </a:ext>
            </a:extLst>
          </p:cNvPr>
          <p:cNvSpPr>
            <a:spLocks noGrp="1" noChangeArrowheads="1"/>
          </p:cNvSpPr>
          <p:nvPr>
            <p:ph type="ctrTitle"/>
          </p:nvPr>
        </p:nvSpPr>
        <p:spPr>
          <a:xfrm>
            <a:off x="-30594" y="1412776"/>
            <a:ext cx="9144000" cy="1584177"/>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p>
            <a:pPr marL="355600" indent="-355600" algn="l">
              <a:buFont typeface="Arial"/>
              <a:buChar char="•"/>
              <a:defRPr/>
            </a:pPr>
            <a:r>
              <a:rPr lang="en-US" sz="4000" b="1" kern="1200" dirty="0">
                <a:effectLst>
                  <a:glow rad="127000">
                    <a:schemeClr val="tx1"/>
                  </a:glow>
                </a:effectLst>
                <a:latin typeface="Arial" charset="0"/>
                <a:ea typeface="ＭＳ Ｐゴシック" charset="0"/>
                <a:cs typeface="ＭＳ Ｐゴシック" charset="0"/>
              </a:rPr>
              <a:t>fleeting or transitory (6:12 with 3:19; 7:15; 9:9; 11:10)</a:t>
            </a:r>
          </a:p>
        </p:txBody>
      </p:sp>
      <p:sp>
        <p:nvSpPr>
          <p:cNvPr id="6" name="Rectangle 2">
            <a:extLst>
              <a:ext uri="{FF2B5EF4-FFF2-40B4-BE49-F238E27FC236}">
                <a16:creationId xmlns:a16="http://schemas.microsoft.com/office/drawing/2014/main" id="{5CF6553A-3A2C-6A41-962E-C36F24E38DCD}"/>
              </a:ext>
            </a:extLst>
          </p:cNvPr>
          <p:cNvSpPr txBox="1">
            <a:spLocks noChangeArrowheads="1"/>
          </p:cNvSpPr>
          <p:nvPr/>
        </p:nvSpPr>
        <p:spPr bwMode="auto">
          <a:xfrm>
            <a:off x="-23272" y="-99392"/>
            <a:ext cx="9144000"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What</a:t>
            </a:r>
            <a:r>
              <a:rPr lang="fr-FR"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wind or vapor like?</a:t>
            </a:r>
          </a:p>
        </p:txBody>
      </p:sp>
      <p:sp>
        <p:nvSpPr>
          <p:cNvPr id="5" name="Rectangle 2">
            <a:extLst>
              <a:ext uri="{FF2B5EF4-FFF2-40B4-BE49-F238E27FC236}">
                <a16:creationId xmlns:a16="http://schemas.microsoft.com/office/drawing/2014/main" id="{59B25402-BC63-E04C-99D9-7FB32DF96112}"/>
              </a:ext>
            </a:extLst>
          </p:cNvPr>
          <p:cNvSpPr txBox="1">
            <a:spLocks noChangeArrowheads="1"/>
          </p:cNvSpPr>
          <p:nvPr/>
        </p:nvSpPr>
        <p:spPr bwMode="auto">
          <a:xfrm>
            <a:off x="-30594" y="2960949"/>
            <a:ext cx="9144000" cy="14401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55600" indent="-355600" algn="l">
              <a:buFont typeface="Arial"/>
              <a:buChar char="•"/>
              <a:defRPr sz="4400" b="1">
                <a:solidFill>
                  <a:schemeClr val="bg1"/>
                </a:solidFill>
                <a:effectLst>
                  <a:glow rad="127000">
                    <a:schemeClr val="tx1"/>
                  </a:glow>
                </a:effectLst>
                <a:latin typeface="Arial" charset="0"/>
              </a:defRPr>
            </a:lvl1pPr>
            <a:lvl2pPr>
              <a:defRPr sz="4400">
                <a:solidFill>
                  <a:schemeClr val="bg1"/>
                </a:solidFill>
                <a:latin typeface="Arial" charset="0"/>
                <a:ea typeface="ＭＳ Ｐゴシック" pitchFamily="-108" charset="-128"/>
                <a:cs typeface="ＭＳ Ｐゴシック" pitchFamily="-108" charset="-128"/>
              </a:defRPr>
            </a:lvl2pPr>
            <a:lvl3pPr>
              <a:defRPr sz="4400">
                <a:solidFill>
                  <a:schemeClr val="bg1"/>
                </a:solidFill>
                <a:latin typeface="Arial" charset="0"/>
                <a:ea typeface="ＭＳ Ｐゴシック" pitchFamily="-108" charset="-128"/>
                <a:cs typeface="ＭＳ Ｐゴシック" pitchFamily="-108" charset="-128"/>
              </a:defRPr>
            </a:lvl3pPr>
            <a:lvl4pPr>
              <a:defRPr sz="4400">
                <a:solidFill>
                  <a:schemeClr val="bg1"/>
                </a:solidFill>
                <a:latin typeface="Arial" charset="0"/>
                <a:ea typeface="ＭＳ Ｐゴシック" pitchFamily="-108" charset="-128"/>
                <a:cs typeface="ＭＳ Ｐゴシック" pitchFamily="-108" charset="-128"/>
              </a:defRPr>
            </a:lvl4pPr>
            <a:lvl5pP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defRPr/>
            </a:pPr>
            <a:r>
              <a:rPr lang="en-US" sz="4000" dirty="0">
                <a:ea typeface="ＭＳ Ｐゴシック" charset="0"/>
                <a:cs typeface="ＭＳ Ｐゴシック" charset="0"/>
              </a:rPr>
              <a:t>enigmatic or perplexing (6:2; 8:10, 14)</a:t>
            </a:r>
          </a:p>
        </p:txBody>
      </p:sp>
      <p:sp>
        <p:nvSpPr>
          <p:cNvPr id="7" name="Rectangle 2">
            <a:extLst>
              <a:ext uri="{FF2B5EF4-FFF2-40B4-BE49-F238E27FC236}">
                <a16:creationId xmlns:a16="http://schemas.microsoft.com/office/drawing/2014/main" id="{B4793339-7D78-114D-B7C9-0B4D7BA9A083}"/>
              </a:ext>
            </a:extLst>
          </p:cNvPr>
          <p:cNvSpPr txBox="1">
            <a:spLocks noChangeArrowheads="1"/>
          </p:cNvSpPr>
          <p:nvPr/>
        </p:nvSpPr>
        <p:spPr bwMode="auto">
          <a:xfrm>
            <a:off x="-30594" y="4365104"/>
            <a:ext cx="9144000" cy="11521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55600" indent="-355600" algn="l">
              <a:buFont typeface="Arial"/>
              <a:buChar char="•"/>
              <a:defRPr sz="4400" b="1">
                <a:solidFill>
                  <a:schemeClr val="bg1"/>
                </a:solidFill>
                <a:effectLst>
                  <a:glow rad="127000">
                    <a:schemeClr val="tx1"/>
                  </a:glow>
                </a:effectLst>
                <a:latin typeface="Arial" charset="0"/>
              </a:defRPr>
            </a:lvl1pPr>
            <a:lvl2pPr>
              <a:defRPr sz="4400">
                <a:solidFill>
                  <a:schemeClr val="bg1"/>
                </a:solidFill>
                <a:latin typeface="Arial" charset="0"/>
                <a:ea typeface="ＭＳ Ｐゴシック" pitchFamily="-108" charset="-128"/>
                <a:cs typeface="ＭＳ Ｐゴシック" pitchFamily="-108" charset="-128"/>
              </a:defRPr>
            </a:lvl2pPr>
            <a:lvl3pPr>
              <a:defRPr sz="4400">
                <a:solidFill>
                  <a:schemeClr val="bg1"/>
                </a:solidFill>
                <a:latin typeface="Arial" charset="0"/>
                <a:ea typeface="ＭＳ Ｐゴシック" pitchFamily="-108" charset="-128"/>
                <a:cs typeface="ＭＳ Ｐゴシック" pitchFamily="-108" charset="-128"/>
              </a:defRPr>
            </a:lvl3pPr>
            <a:lvl4pPr>
              <a:defRPr sz="4400">
                <a:solidFill>
                  <a:schemeClr val="bg1"/>
                </a:solidFill>
                <a:latin typeface="Arial" charset="0"/>
                <a:ea typeface="ＭＳ Ｐゴシック" pitchFamily="-108" charset="-128"/>
                <a:cs typeface="ＭＳ Ｐゴシック" pitchFamily="-108" charset="-128"/>
              </a:defRPr>
            </a:lvl4pPr>
            <a:lvl5pP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defRPr/>
            </a:pPr>
            <a:r>
              <a:rPr lang="en-US" sz="4000" dirty="0">
                <a:ea typeface="ＭＳ Ｐゴシック" charset="0"/>
                <a:cs typeface="ＭＳ Ｐゴシック" charset="0"/>
              </a:rPr>
              <a:t>unseen and obscure (11:8).</a:t>
            </a:r>
          </a:p>
        </p:txBody>
      </p:sp>
      <p:sp>
        <p:nvSpPr>
          <p:cNvPr id="95239" name="TextBox 1">
            <a:extLst>
              <a:ext uri="{FF2B5EF4-FFF2-40B4-BE49-F238E27FC236}">
                <a16:creationId xmlns:a16="http://schemas.microsoft.com/office/drawing/2014/main" id="{BE9B671D-9D19-C04E-82C2-EC9706A61435}"/>
              </a:ext>
            </a:extLst>
          </p:cNvPr>
          <p:cNvSpPr txBox="1">
            <a:spLocks noChangeArrowheads="1"/>
          </p:cNvSpPr>
          <p:nvPr/>
        </p:nvSpPr>
        <p:spPr bwMode="auto">
          <a:xfrm>
            <a:off x="7235825" y="6165850"/>
            <a:ext cx="1758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i="1">
                <a:solidFill>
                  <a:schemeClr val="bg1"/>
                </a:solidFill>
                <a:latin typeface="Arial" panose="020B0604020202020204" pitchFamily="34" charset="0"/>
                <a:cs typeface="Arial" panose="020B0604020202020204" pitchFamily="34" charset="0"/>
              </a:rPr>
              <a:t>BKC</a:t>
            </a:r>
            <a:r>
              <a:rPr lang="en-US" altLang="en-US">
                <a:solidFill>
                  <a:schemeClr val="bg1"/>
                </a:solidFill>
                <a:latin typeface="Arial" panose="020B0604020202020204" pitchFamily="34" charset="0"/>
                <a:cs typeface="Arial" panose="020B0604020202020204" pitchFamily="34" charset="0"/>
              </a:rPr>
              <a:t>, 1:976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00098">
                                            <p:txEl>
                                              <p:pRg st="0" end="0"/>
                                            </p:txEl>
                                          </p:spTgt>
                                        </p:tgtEl>
                                        <p:attrNameLst>
                                          <p:attrName>style.visibility</p:attrName>
                                        </p:attrNameLst>
                                      </p:cBhvr>
                                      <p:to>
                                        <p:strVal val="visible"/>
                                      </p:to>
                                    </p:set>
                                    <p:anim calcmode="lin" valueType="num">
                                      <p:cBhvr>
                                        <p:cTn id="7" dur="1000" fill="hold"/>
                                        <p:tgtEl>
                                          <p:spTgt spid="90009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90009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90009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p:cTn id="21"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build="allAtOnce"/>
      <p:bldP spid="5" grpId="0" build="allAtOnce"/>
      <p:bldP spid="7"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7282" name="Picture 1">
            <a:extLst>
              <a:ext uri="{FF2B5EF4-FFF2-40B4-BE49-F238E27FC236}">
                <a16:creationId xmlns:a16="http://schemas.microsoft.com/office/drawing/2014/main" id="{EB4054CF-AD49-C644-8AD9-D37903264D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509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E4FF4C58-5FCF-B841-8B4E-214D163F3E91}"/>
              </a:ext>
            </a:extLst>
          </p:cNvPr>
          <p:cNvSpPr>
            <a:spLocks noGrp="1" noChangeArrowheads="1"/>
          </p:cNvSpPr>
          <p:nvPr>
            <p:ph type="ctrTitle"/>
          </p:nvPr>
        </p:nvSpPr>
        <p:spPr>
          <a:xfrm>
            <a:off x="-30594" y="836712"/>
            <a:ext cx="9144000" cy="5256584"/>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p>
            <a:pPr>
              <a:defRPr/>
            </a:pPr>
            <a:r>
              <a:rPr lang="en-US" sz="4800" b="1" kern="1200" dirty="0">
                <a:effectLst>
                  <a:glow rad="127000">
                    <a:schemeClr val="tx1"/>
                  </a:glow>
                </a:effectLst>
                <a:latin typeface="Arial" charset="0"/>
                <a:ea typeface="ＭＳ Ｐゴシック" charset="0"/>
                <a:cs typeface="ＭＳ Ｐゴシック" charset="0"/>
              </a:rPr>
              <a:t>Fleeting</a:t>
            </a:r>
            <a:br>
              <a:rPr lang="en-US" sz="4800" b="1" kern="1200" dirty="0">
                <a:effectLst>
                  <a:glow rad="127000">
                    <a:schemeClr val="tx1"/>
                  </a:glow>
                </a:effectLst>
                <a:latin typeface="Arial" charset="0"/>
                <a:ea typeface="ＭＳ Ｐゴシック" charset="0"/>
                <a:cs typeface="ＭＳ Ｐゴシック" charset="0"/>
              </a:rPr>
            </a:br>
            <a:r>
              <a:rPr lang="en-US" sz="4800" b="1" kern="1200" dirty="0">
                <a:effectLst>
                  <a:glow rad="127000">
                    <a:schemeClr val="tx1"/>
                  </a:glow>
                </a:effectLst>
                <a:latin typeface="Arial" charset="0"/>
                <a:ea typeface="ＭＳ Ｐゴシック" charset="0"/>
                <a:cs typeface="ＭＳ Ｐゴシック" charset="0"/>
              </a:rPr>
              <a:t>Passing</a:t>
            </a:r>
            <a:br>
              <a:rPr lang="en-US" sz="4800" b="1" kern="1200" dirty="0">
                <a:effectLst>
                  <a:glow rad="127000">
                    <a:schemeClr val="tx1"/>
                  </a:glow>
                </a:effectLst>
                <a:latin typeface="Arial" charset="0"/>
                <a:ea typeface="ＭＳ Ｐゴシック" charset="0"/>
                <a:cs typeface="ＭＳ Ｐゴシック" charset="0"/>
              </a:rPr>
            </a:br>
            <a:r>
              <a:rPr lang="en-US" sz="4800" b="1" kern="1200" dirty="0">
                <a:effectLst>
                  <a:glow rad="127000">
                    <a:schemeClr val="tx1"/>
                  </a:glow>
                </a:effectLst>
                <a:latin typeface="Arial" charset="0"/>
                <a:ea typeface="ＭＳ Ｐゴシック" charset="0"/>
                <a:cs typeface="ＭＳ Ｐゴシック" charset="0"/>
              </a:rPr>
              <a:t>Brief</a:t>
            </a:r>
            <a:br>
              <a:rPr lang="en-US" sz="4800" b="1" kern="1200" dirty="0">
                <a:effectLst>
                  <a:glow rad="127000">
                    <a:schemeClr val="tx1"/>
                  </a:glow>
                </a:effectLst>
                <a:latin typeface="Arial" charset="0"/>
                <a:ea typeface="ＭＳ Ｐゴシック" charset="0"/>
                <a:cs typeface="ＭＳ Ｐゴシック" charset="0"/>
              </a:rPr>
            </a:br>
            <a:r>
              <a:rPr lang="en-US" sz="4800" b="1" kern="1200" dirty="0">
                <a:effectLst>
                  <a:glow rad="127000">
                    <a:schemeClr val="tx1"/>
                  </a:glow>
                </a:effectLst>
                <a:latin typeface="Arial" charset="0"/>
                <a:ea typeface="ＭＳ Ｐゴシック" charset="0"/>
                <a:cs typeface="ＭＳ Ｐゴシック" charset="0"/>
              </a:rPr>
              <a:t>Temporary</a:t>
            </a:r>
            <a:br>
              <a:rPr lang="en-US" sz="4800" b="1" kern="1200" dirty="0">
                <a:effectLst>
                  <a:glow rad="127000">
                    <a:schemeClr val="tx1"/>
                  </a:glow>
                </a:effectLst>
                <a:latin typeface="Arial" charset="0"/>
                <a:ea typeface="ＭＳ Ｐゴシック" charset="0"/>
                <a:cs typeface="ＭＳ Ｐゴシック" charset="0"/>
              </a:rPr>
            </a:br>
            <a:r>
              <a:rPr lang="en-US" sz="4800" b="1" kern="1200" dirty="0">
                <a:effectLst>
                  <a:glow rad="127000">
                    <a:schemeClr val="tx1"/>
                  </a:glow>
                </a:effectLst>
                <a:latin typeface="Arial" charset="0"/>
                <a:ea typeface="ＭＳ Ｐゴシック" charset="0"/>
                <a:cs typeface="ＭＳ Ｐゴシック" charset="0"/>
              </a:rPr>
              <a:t>Momentary</a:t>
            </a:r>
            <a:br>
              <a:rPr lang="en-US" sz="4800" b="1" kern="1200" dirty="0">
                <a:effectLst>
                  <a:glow rad="127000">
                    <a:schemeClr val="tx1"/>
                  </a:glow>
                </a:effectLst>
                <a:latin typeface="Arial" charset="0"/>
                <a:ea typeface="ＭＳ Ｐゴシック" charset="0"/>
                <a:cs typeface="ＭＳ Ｐゴシック" charset="0"/>
              </a:rPr>
            </a:br>
            <a:r>
              <a:rPr lang="en-US" sz="4800" b="1" kern="1200" dirty="0">
                <a:effectLst>
                  <a:glow rad="127000">
                    <a:schemeClr val="tx1"/>
                  </a:glow>
                </a:effectLst>
                <a:latin typeface="Arial" charset="0"/>
                <a:ea typeface="ＭＳ Ｐゴシック" charset="0"/>
                <a:cs typeface="ＭＳ Ｐゴシック" charset="0"/>
              </a:rPr>
              <a:t>Transitory</a:t>
            </a:r>
            <a:br>
              <a:rPr lang="en-US" sz="4800" b="1" kern="1200" dirty="0">
                <a:effectLst>
                  <a:glow rad="127000">
                    <a:schemeClr val="tx1"/>
                  </a:glow>
                </a:effectLst>
                <a:latin typeface="Arial" charset="0"/>
                <a:ea typeface="ＭＳ Ｐゴシック" charset="0"/>
                <a:cs typeface="ＭＳ Ｐゴシック" charset="0"/>
              </a:rPr>
            </a:br>
            <a:r>
              <a:rPr lang="en-US" sz="4800" b="1" kern="1200" dirty="0">
                <a:effectLst>
                  <a:glow rad="127000">
                    <a:schemeClr val="tx1"/>
                  </a:glow>
                </a:effectLst>
                <a:latin typeface="Arial" charset="0"/>
                <a:ea typeface="ＭＳ Ｐゴシック" charset="0"/>
                <a:cs typeface="ＭＳ Ｐゴシック" charset="0"/>
              </a:rPr>
              <a:t>Short-lived</a:t>
            </a:r>
          </a:p>
        </p:txBody>
      </p:sp>
      <p:sp>
        <p:nvSpPr>
          <p:cNvPr id="6" name="Rectangle 2">
            <a:extLst>
              <a:ext uri="{FF2B5EF4-FFF2-40B4-BE49-F238E27FC236}">
                <a16:creationId xmlns:a16="http://schemas.microsoft.com/office/drawing/2014/main" id="{8C3305E8-B2A0-A042-9E16-D2CD19779BCB}"/>
              </a:ext>
            </a:extLst>
          </p:cNvPr>
          <p:cNvSpPr txBox="1">
            <a:spLocks noChangeArrowheads="1"/>
          </p:cNvSpPr>
          <p:nvPr/>
        </p:nvSpPr>
        <p:spPr bwMode="auto">
          <a:xfrm>
            <a:off x="179512" y="-99392"/>
            <a:ext cx="8941216"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800" b="1" dirty="0">
                <a:effectLst>
                  <a:glow rad="127000">
                    <a:schemeClr val="tx1"/>
                  </a:glow>
                </a:effectLst>
                <a:latin typeface="Arial" charset="0"/>
                <a:ea typeface="ＭＳ Ｐゴシック" charset="0"/>
                <a:cs typeface="ＭＳ Ｐゴシック" charset="0"/>
              </a:rPr>
              <a:t>Synonyms: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00098">
                                            <p:txEl>
                                              <p:pRg st="0" end="0"/>
                                            </p:txEl>
                                          </p:spTgt>
                                        </p:tgtEl>
                                        <p:attrNameLst>
                                          <p:attrName>style.visibility</p:attrName>
                                        </p:attrNameLst>
                                      </p:cBhvr>
                                      <p:to>
                                        <p:strVal val="visible"/>
                                      </p:to>
                                    </p:set>
                                    <p:anim calcmode="lin" valueType="num">
                                      <p:cBhvr>
                                        <p:cTn id="7" dur="1000" fill="hold"/>
                                        <p:tgtEl>
                                          <p:spTgt spid="90009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90009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9000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BB249-16E2-7643-9713-D968FA641EED}"/>
              </a:ext>
            </a:extLst>
          </p:cNvPr>
          <p:cNvSpPr>
            <a:spLocks noGrp="1"/>
          </p:cNvSpPr>
          <p:nvPr>
            <p:ph type="title" idx="4294967295"/>
          </p:nvPr>
        </p:nvSpPr>
        <p:spPr>
          <a:xfrm>
            <a:off x="457200" y="76200"/>
            <a:ext cx="8229600" cy="1020763"/>
          </a:xfrm>
          <a:solidFill>
            <a:schemeClr val="accent6">
              <a:lumMod val="50000"/>
            </a:schemeClr>
          </a:solidFill>
        </p:spPr>
        <p:txBody>
          <a:bodyPr/>
          <a:lstStyle/>
          <a:p>
            <a:r>
              <a:rPr lang="en-US" altLang="en-US" i="1">
                <a:ea typeface="ＭＳ Ｐゴシック" panose="020B0600070205080204" pitchFamily="34" charset="-128"/>
                <a:cs typeface="Geneva" panose="020B0503030404040204" pitchFamily="34" charset="0"/>
              </a:rPr>
              <a:t>Hebel </a:t>
            </a:r>
            <a:r>
              <a:rPr lang="en-US" altLang="en-US">
                <a:ea typeface="ＭＳ Ｐゴシック" panose="020B0600070205080204" pitchFamily="34" charset="-128"/>
                <a:cs typeface="Geneva" panose="020B0503030404040204" pitchFamily="34" charset="0"/>
              </a:rPr>
              <a:t>&amp; </a:t>
            </a:r>
            <a:r>
              <a:rPr lang="en-US" altLang="ja-JP">
                <a:ea typeface="ＭＳ Ｐゴシック" panose="020B0600070205080204" pitchFamily="34" charset="-128"/>
                <a:cs typeface="Geneva" panose="020B0503030404040204" pitchFamily="34" charset="0"/>
              </a:rPr>
              <a:t>"</a:t>
            </a:r>
            <a:r>
              <a:rPr lang="en-US" altLang="en-US">
                <a:ea typeface="ＭＳ Ｐゴシック" panose="020B0600070205080204" pitchFamily="34" charset="-128"/>
                <a:cs typeface="Geneva" panose="020B0503030404040204" pitchFamily="34" charset="0"/>
              </a:rPr>
              <a:t>Under the Sun"</a:t>
            </a:r>
          </a:p>
        </p:txBody>
      </p:sp>
      <p:graphicFrame>
        <p:nvGraphicFramePr>
          <p:cNvPr id="4" name="Table 3">
            <a:extLst>
              <a:ext uri="{FF2B5EF4-FFF2-40B4-BE49-F238E27FC236}">
                <a16:creationId xmlns:a16="http://schemas.microsoft.com/office/drawing/2014/main" id="{E3BF733D-DE35-994D-876F-0C5674B83561}"/>
              </a:ext>
            </a:extLst>
          </p:cNvPr>
          <p:cNvGraphicFramePr>
            <a:graphicFrameLocks noGrp="1"/>
          </p:cNvGraphicFramePr>
          <p:nvPr/>
        </p:nvGraphicFramePr>
        <p:xfrm>
          <a:off x="34925" y="1239838"/>
          <a:ext cx="9101138" cy="5607050"/>
        </p:xfrm>
        <a:graphic>
          <a:graphicData uri="http://schemas.openxmlformats.org/drawingml/2006/table">
            <a:tbl>
              <a:tblPr/>
              <a:tblGrid>
                <a:gridCol w="1412246">
                  <a:extLst>
                    <a:ext uri="{9D8B030D-6E8A-4147-A177-3AD203B41FA5}">
                      <a16:colId xmlns:a16="http://schemas.microsoft.com/office/drawing/2014/main" val="20000"/>
                    </a:ext>
                  </a:extLst>
                </a:gridCol>
                <a:gridCol w="3484845">
                  <a:extLst>
                    <a:ext uri="{9D8B030D-6E8A-4147-A177-3AD203B41FA5}">
                      <a16:colId xmlns:a16="http://schemas.microsoft.com/office/drawing/2014/main" val="20001"/>
                    </a:ext>
                  </a:extLst>
                </a:gridCol>
                <a:gridCol w="4204047">
                  <a:extLst>
                    <a:ext uri="{9D8B030D-6E8A-4147-A177-3AD203B41FA5}">
                      <a16:colId xmlns:a16="http://schemas.microsoft.com/office/drawing/2014/main" val="20002"/>
                    </a:ext>
                  </a:extLst>
                </a:gridCol>
              </a:tblGrid>
              <a:tr h="8229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ＭＳ Ｐゴシック" charset="0"/>
                        </a:rPr>
                        <a:t>Word/Phrase</a:t>
                      </a:r>
                    </a:p>
                  </a:txBody>
                  <a:tcPr marL="91450" marR="9145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25253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ＭＳ Ｐゴシック" charset="0"/>
                        </a:rPr>
                        <a:t>Generally Held Meaning</a:t>
                      </a:r>
                    </a:p>
                  </a:txBody>
                  <a:tcPr marL="91450" marR="9145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25253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ＭＳ Ｐゴシック" charset="0"/>
                        </a:rPr>
                        <a:t>Other Options Offered</a:t>
                      </a:r>
                    </a:p>
                  </a:txBody>
                  <a:tcPr marL="91450" marR="9145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252538"/>
                    </a:solidFill>
                  </a:tcPr>
                </a:tc>
                <a:extLst>
                  <a:ext uri="{0D108BD9-81ED-4DB2-BD59-A6C34878D82A}">
                    <a16:rowId xmlns:a16="http://schemas.microsoft.com/office/drawing/2014/main" val="10000"/>
                  </a:ext>
                </a:extLst>
              </a:tr>
              <a:tr h="329183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a:ln>
                            <a:noFill/>
                          </a:ln>
                          <a:solidFill>
                            <a:srgbClr val="060606"/>
                          </a:solidFill>
                          <a:effectLst/>
                          <a:latin typeface="Arial" charset="0"/>
                          <a:ea typeface="ＭＳ Ｐゴシック" charset="0"/>
                          <a:cs typeface="Arial" charset="0"/>
                        </a:rPr>
                        <a:t>Hebel</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60606"/>
                          </a:solidFill>
                          <a:effectLst/>
                          <a:latin typeface="Arial" charset="0"/>
                          <a:ea typeface="Times New Roman" charset="0"/>
                        </a:rPr>
                        <a:t>(1:2)</a:t>
                      </a:r>
                      <a:endParaRPr kumimoji="0" lang="en-US" sz="2400" b="1" i="0" u="none" strike="noStrike" cap="none" normalizeH="0" baseline="0" dirty="0">
                        <a:ln>
                          <a:noFill/>
                        </a:ln>
                        <a:solidFill>
                          <a:srgbClr val="060606"/>
                        </a:solidFill>
                        <a:effectLst/>
                        <a:latin typeface="Arial" charset="0"/>
                        <a:ea typeface="ＭＳ Ｐゴシック" charset="0"/>
                        <a:cs typeface="Arial" charset="0"/>
                      </a:endParaRPr>
                    </a:p>
                  </a:txBody>
                  <a:tcPr marL="91450" marR="91450" marT="0" marB="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1409700" algn="l"/>
                          <a:tab pos="3797300" algn="l"/>
                        </a:tabLst>
                      </a:pPr>
                      <a:r>
                        <a:rPr kumimoji="0" lang="en-US" sz="2400" b="1" i="0" u="none" strike="noStrike" cap="none" normalizeH="0" baseline="0" dirty="0">
                          <a:ln>
                            <a:noFill/>
                          </a:ln>
                          <a:solidFill>
                            <a:srgbClr val="060606"/>
                          </a:solidFill>
                          <a:effectLst/>
                          <a:latin typeface="Arial" charset="0"/>
                          <a:ea typeface="Times New Roman" charset="0"/>
                        </a:rPr>
                        <a:t>lit. </a:t>
                      </a:r>
                      <a:r>
                        <a:rPr kumimoji="0" lang="en-US" altLang="ja-JP"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vapor, breath</a:t>
                      </a:r>
                      <a:r>
                        <a:rPr kumimoji="0" lang="en-US" altLang="ja-JP"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 </a:t>
                      </a:r>
                      <a:br>
                        <a:rPr kumimoji="0" lang="en-US" sz="2400" b="1" i="0" u="none" strike="noStrike" cap="none" normalizeH="0" baseline="0" dirty="0">
                          <a:ln>
                            <a:noFill/>
                          </a:ln>
                          <a:solidFill>
                            <a:srgbClr val="060606"/>
                          </a:solidFill>
                          <a:effectLst/>
                          <a:latin typeface="Arial" charset="0"/>
                          <a:ea typeface="Times New Roman" charset="0"/>
                        </a:rPr>
                      </a:br>
                      <a:r>
                        <a:rPr kumimoji="0" lang="en-US" sz="2400" b="1" i="0" u="none" strike="noStrike" cap="none" normalizeH="0" baseline="0" dirty="0">
                          <a:ln>
                            <a:noFill/>
                          </a:ln>
                          <a:solidFill>
                            <a:srgbClr val="060606"/>
                          </a:solidFill>
                          <a:effectLst/>
                          <a:latin typeface="Arial" charset="0"/>
                          <a:ea typeface="Times New Roman" charset="0"/>
                        </a:rPr>
                        <a:t>(BDB 210d 1); </a:t>
                      </a:r>
                      <a:br>
                        <a:rPr kumimoji="0" lang="en-US" sz="2400" b="1" i="0" u="none" strike="noStrike" cap="none" normalizeH="0" baseline="0" dirty="0">
                          <a:ln>
                            <a:noFill/>
                          </a:ln>
                          <a:solidFill>
                            <a:srgbClr val="060606"/>
                          </a:solidFill>
                          <a:effectLst/>
                          <a:latin typeface="Arial" charset="0"/>
                          <a:ea typeface="Times New Roman" charset="0"/>
                        </a:rPr>
                      </a:br>
                      <a:r>
                        <a:rPr kumimoji="0" lang="en-US" sz="2400" b="1" i="0" u="none" strike="noStrike" cap="none" normalizeH="0" baseline="0" dirty="0">
                          <a:ln>
                            <a:noFill/>
                          </a:ln>
                          <a:solidFill>
                            <a:srgbClr val="060606"/>
                          </a:solidFill>
                          <a:effectLst/>
                          <a:latin typeface="Arial" charset="0"/>
                          <a:ea typeface="Times New Roman" charset="0"/>
                        </a:rPr>
                        <a:t>"what is evanescent, unsubstantial, worthless, vanity</a:t>
                      </a:r>
                      <a:r>
                        <a:rPr kumimoji="0" lang="en-US" altLang="ja-JP"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 (BDB 210d 2); </a:t>
                      </a:r>
                      <a:r>
                        <a:rPr kumimoji="0" lang="en-US" altLang="ja-JP"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meaningless" (NIV), </a:t>
                      </a:r>
                      <a:r>
                        <a:rPr kumimoji="0" lang="en-US" altLang="ja-JP"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vanity</a:t>
                      </a:r>
                      <a:r>
                        <a:rPr kumimoji="0" lang="en-US" altLang="ja-JP"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 (KJV), </a:t>
                      </a:r>
                      <a:r>
                        <a:rPr kumimoji="0" lang="en-US" altLang="ja-JP"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futile</a:t>
                      </a:r>
                      <a:r>
                        <a:rPr kumimoji="0" lang="en-US" altLang="ja-JP"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 (NET)</a:t>
                      </a:r>
                    </a:p>
                  </a:txBody>
                  <a:tcPr marL="68588" marR="68588" marT="0" marB="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1409700" algn="l"/>
                          <a:tab pos="3797300" algn="l"/>
                        </a:tabLst>
                      </a:pPr>
                      <a:r>
                        <a:rPr kumimoji="0" lang="en-US" sz="2400" b="1" i="0" u="none" strike="noStrike" cap="none" normalizeH="0" baseline="0" dirty="0">
                          <a:ln>
                            <a:noFill/>
                          </a:ln>
                          <a:solidFill>
                            <a:srgbClr val="060606"/>
                          </a:solidFill>
                          <a:effectLst/>
                          <a:latin typeface="Arial" charset="0"/>
                          <a:ea typeface="Times New Roman" charset="0"/>
                        </a:rPr>
                        <a:t>"enigmatic, mysterious" </a:t>
                      </a:r>
                      <a:br>
                        <a:rPr kumimoji="0" lang="en-US" sz="2400" b="1" i="0" u="none" strike="noStrike" cap="none" normalizeH="0" baseline="0" dirty="0">
                          <a:ln>
                            <a:noFill/>
                          </a:ln>
                          <a:solidFill>
                            <a:srgbClr val="060606"/>
                          </a:solidFill>
                          <a:effectLst/>
                          <a:latin typeface="Arial" charset="0"/>
                          <a:ea typeface="Times New Roman" charset="0"/>
                        </a:rPr>
                      </a:br>
                      <a:r>
                        <a:rPr kumimoji="0" lang="en-US" sz="2400" b="1" i="0" u="none" strike="noStrike" cap="none" normalizeH="0" baseline="0" dirty="0">
                          <a:ln>
                            <a:noFill/>
                          </a:ln>
                          <a:solidFill>
                            <a:srgbClr val="060606"/>
                          </a:solidFill>
                          <a:effectLst/>
                          <a:latin typeface="Arial" charset="0"/>
                          <a:ea typeface="Times New Roman" charset="0"/>
                        </a:rPr>
                        <a:t>(Graham S. Ogden); </a:t>
                      </a:r>
                      <a:r>
                        <a:rPr kumimoji="0" lang="en-US" altLang="ja-JP"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absurd</a:t>
                      </a:r>
                      <a:r>
                        <a:rPr kumimoji="0" lang="en-US" altLang="ja-JP"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 </a:t>
                      </a:r>
                      <a:br>
                        <a:rPr kumimoji="0" lang="en-US" sz="2400" b="1" i="0" u="none" strike="noStrike" cap="none" normalizeH="0" baseline="0" dirty="0">
                          <a:ln>
                            <a:noFill/>
                          </a:ln>
                          <a:solidFill>
                            <a:srgbClr val="060606"/>
                          </a:solidFill>
                          <a:effectLst/>
                          <a:latin typeface="Arial" charset="0"/>
                          <a:ea typeface="Times New Roman" charset="0"/>
                        </a:rPr>
                      </a:br>
                      <a:r>
                        <a:rPr kumimoji="0" lang="en-US" sz="2400" b="1" i="0" u="none" strike="noStrike" cap="none" normalizeH="0" baseline="0" dirty="0">
                          <a:ln>
                            <a:noFill/>
                          </a:ln>
                          <a:solidFill>
                            <a:srgbClr val="060606"/>
                          </a:solidFill>
                          <a:effectLst/>
                          <a:latin typeface="Arial" charset="0"/>
                          <a:ea typeface="Times New Roman" charset="0"/>
                        </a:rPr>
                        <a:t>(Michael V. Fox);</a:t>
                      </a:r>
                    </a:p>
                    <a:p>
                      <a:pPr marL="0" marR="0" lvl="0" indent="0" algn="l" defTabSz="457200" rtl="0" eaLnBrk="1" fontAlgn="base" latinLnBrk="0" hangingPunct="1">
                        <a:lnSpc>
                          <a:spcPct val="100000"/>
                        </a:lnSpc>
                        <a:spcBef>
                          <a:spcPct val="0"/>
                        </a:spcBef>
                        <a:spcAft>
                          <a:spcPct val="0"/>
                        </a:spcAft>
                        <a:buClrTx/>
                        <a:buSzTx/>
                        <a:buFontTx/>
                        <a:buNone/>
                        <a:tabLst>
                          <a:tab pos="1409700" algn="l"/>
                          <a:tab pos="3797300" algn="l"/>
                        </a:tabLst>
                      </a:pPr>
                      <a:r>
                        <a:rPr kumimoji="0" lang="en-US" altLang="ja-JP"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irony</a:t>
                      </a:r>
                      <a:r>
                        <a:rPr kumimoji="0" lang="en-US" altLang="ja-JP"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 (Edwin Good); </a:t>
                      </a:r>
                      <a:r>
                        <a:rPr kumimoji="0" lang="en-US" altLang="ja-JP"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fleeting</a:t>
                      </a:r>
                      <a:r>
                        <a:rPr kumimoji="0" lang="en-US" altLang="ja-JP"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 (</a:t>
                      </a:r>
                      <a:r>
                        <a:rPr kumimoji="0" lang="en-US" sz="2400" b="1" i="0" u="none" strike="noStrike" cap="none" normalizeH="0" baseline="0" dirty="0" err="1">
                          <a:ln>
                            <a:noFill/>
                          </a:ln>
                          <a:solidFill>
                            <a:srgbClr val="060606"/>
                          </a:solidFill>
                          <a:effectLst/>
                          <a:latin typeface="Arial" charset="0"/>
                          <a:ea typeface="Times New Roman" charset="0"/>
                        </a:rPr>
                        <a:t>Radmacher</a:t>
                      </a:r>
                      <a:r>
                        <a:rPr kumimoji="0" lang="en-US" sz="2400" b="1" i="0" u="none" strike="noStrike" cap="none" normalizeH="0" baseline="0" dirty="0">
                          <a:ln>
                            <a:noFill/>
                          </a:ln>
                          <a:solidFill>
                            <a:srgbClr val="060606"/>
                          </a:solidFill>
                          <a:effectLst/>
                          <a:latin typeface="Arial" charset="0"/>
                          <a:ea typeface="Times New Roman" charset="0"/>
                        </a:rPr>
                        <a:t>)</a:t>
                      </a:r>
                    </a:p>
                  </a:txBody>
                  <a:tcPr marL="68588" marR="68588" marT="0" marB="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extLst>
                  <a:ext uri="{0D108BD9-81ED-4DB2-BD59-A6C34878D82A}">
                    <a16:rowId xmlns:a16="http://schemas.microsoft.com/office/drawing/2014/main" val="10001"/>
                  </a:ext>
                </a:extLst>
              </a:tr>
              <a:tr h="149227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60606"/>
                          </a:solidFill>
                          <a:effectLst/>
                          <a:latin typeface="Arial" charset="0"/>
                          <a:ea typeface="Times New Roman" charset="0"/>
                        </a:rPr>
                        <a:t>"under the sun" </a:t>
                      </a:r>
                      <a:br>
                        <a:rPr kumimoji="0" lang="en-US" sz="2400" b="1" i="0" u="none" strike="noStrike" cap="none" normalizeH="0" baseline="0" dirty="0">
                          <a:ln>
                            <a:noFill/>
                          </a:ln>
                          <a:solidFill>
                            <a:srgbClr val="060606"/>
                          </a:solidFill>
                          <a:effectLst/>
                          <a:latin typeface="Arial" charset="0"/>
                          <a:ea typeface="Times New Roman" charset="0"/>
                        </a:rPr>
                      </a:br>
                      <a:r>
                        <a:rPr kumimoji="0" lang="en-US" sz="2400" b="1" i="0" u="none" strike="noStrike" cap="none" normalizeH="0" baseline="0" dirty="0">
                          <a:ln>
                            <a:noFill/>
                          </a:ln>
                          <a:solidFill>
                            <a:srgbClr val="060606"/>
                          </a:solidFill>
                          <a:effectLst/>
                          <a:latin typeface="Arial" charset="0"/>
                          <a:ea typeface="Times New Roman" charset="0"/>
                        </a:rPr>
                        <a:t>(1:3)</a:t>
                      </a:r>
                    </a:p>
                  </a:txBody>
                  <a:tcPr marL="68588" marR="68588"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a:ln>
                            <a:noFill/>
                          </a:ln>
                          <a:solidFill>
                            <a:srgbClr val="060606"/>
                          </a:solidFill>
                          <a:effectLst/>
                          <a:latin typeface="Arial" charset="0"/>
                          <a:ea typeface="ＭＳ Ｐゴシック" charset="0"/>
                          <a:cs typeface="Arial" charset="0"/>
                        </a:rPr>
                        <a:t>manner</a:t>
                      </a:r>
                      <a:r>
                        <a:rPr kumimoji="0" lang="en-US" sz="2400" b="1" i="0" u="none" strike="noStrike" cap="none" normalizeH="0" baseline="0" dirty="0">
                          <a:ln>
                            <a:noFill/>
                          </a:ln>
                          <a:solidFill>
                            <a:srgbClr val="060606"/>
                          </a:solidFill>
                          <a:effectLst/>
                          <a:latin typeface="Arial" charset="0"/>
                          <a:ea typeface="ＭＳ Ｐゴシック" charset="0"/>
                          <a:cs typeface="Arial" charset="0"/>
                        </a:rPr>
                        <a:t> of observing life from a human perspective (</a:t>
                      </a:r>
                      <a:r>
                        <a:rPr kumimoji="0" lang="en-US" sz="2400" b="1" i="0" u="none" strike="noStrike" cap="none" normalizeH="0" baseline="0" dirty="0" err="1">
                          <a:ln>
                            <a:noFill/>
                          </a:ln>
                          <a:solidFill>
                            <a:srgbClr val="060606"/>
                          </a:solidFill>
                          <a:effectLst/>
                          <a:latin typeface="Arial" charset="0"/>
                          <a:ea typeface="ＭＳ Ｐゴシック" charset="0"/>
                          <a:cs typeface="Arial" charset="0"/>
                        </a:rPr>
                        <a:t>Leupold</a:t>
                      </a:r>
                      <a:r>
                        <a:rPr kumimoji="0" lang="en-US" sz="2400" b="1" i="0" u="none" strike="noStrike" cap="none" normalizeH="0" baseline="0" dirty="0">
                          <a:ln>
                            <a:noFill/>
                          </a:ln>
                          <a:solidFill>
                            <a:srgbClr val="060606"/>
                          </a:solidFill>
                          <a:effectLst/>
                          <a:latin typeface="Arial" charset="0"/>
                          <a:ea typeface="ＭＳ Ｐゴシック" charset="0"/>
                          <a:cs typeface="Arial" charset="0"/>
                        </a:rPr>
                        <a:t>)</a:t>
                      </a:r>
                    </a:p>
                  </a:txBody>
                  <a:tcPr marL="91450" marR="9145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a:ln>
                            <a:noFill/>
                          </a:ln>
                          <a:solidFill>
                            <a:srgbClr val="060606"/>
                          </a:solidFill>
                          <a:effectLst/>
                          <a:latin typeface="Arial" charset="0"/>
                          <a:ea typeface="Times New Roman" charset="0"/>
                        </a:rPr>
                        <a:t>sphere</a:t>
                      </a:r>
                      <a:r>
                        <a:rPr kumimoji="0" lang="en-US" sz="2400" b="1" i="0" u="none" strike="noStrike" cap="none" normalizeH="0" baseline="0" dirty="0">
                          <a:ln>
                            <a:noFill/>
                          </a:ln>
                          <a:solidFill>
                            <a:srgbClr val="060606"/>
                          </a:solidFill>
                          <a:effectLst/>
                          <a:latin typeface="Arial" charset="0"/>
                          <a:ea typeface="Times New Roman" charset="0"/>
                        </a:rPr>
                        <a:t> of man</a:t>
                      </a:r>
                      <a:r>
                        <a:rPr kumimoji="0" lang="fr-FR"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s earthly activity, i.e., </a:t>
                      </a:r>
                      <a:r>
                        <a:rPr kumimoji="0" lang="en-US" altLang="ja-JP"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down here on earth</a:t>
                      </a:r>
                      <a:r>
                        <a:rPr kumimoji="0" lang="en-US" altLang="ja-JP"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 (</a:t>
                      </a:r>
                      <a:r>
                        <a:rPr kumimoji="0" lang="en-US" sz="2400" b="1" i="0" u="none" strike="noStrike" cap="none" normalizeH="0" baseline="0" dirty="0" err="1">
                          <a:ln>
                            <a:noFill/>
                          </a:ln>
                          <a:solidFill>
                            <a:srgbClr val="060606"/>
                          </a:solidFill>
                          <a:effectLst/>
                          <a:latin typeface="Arial" charset="0"/>
                          <a:ea typeface="Times New Roman" charset="0"/>
                        </a:rPr>
                        <a:t>Ardel</a:t>
                      </a:r>
                      <a:r>
                        <a:rPr kumimoji="0" lang="en-US" sz="2400" b="1" i="0" u="none" strike="noStrike" cap="none" normalizeH="0" baseline="0" dirty="0">
                          <a:ln>
                            <a:noFill/>
                          </a:ln>
                          <a:solidFill>
                            <a:srgbClr val="060606"/>
                          </a:solidFill>
                          <a:effectLst/>
                          <a:latin typeface="Arial" charset="0"/>
                          <a:ea typeface="Times New Roman" charset="0"/>
                        </a:rPr>
                        <a:t> B. </a:t>
                      </a:r>
                      <a:r>
                        <a:rPr kumimoji="0" lang="en-US" sz="2400" b="1" i="0" u="none" strike="noStrike" cap="none" normalizeH="0" baseline="0" dirty="0" err="1">
                          <a:ln>
                            <a:noFill/>
                          </a:ln>
                          <a:solidFill>
                            <a:srgbClr val="060606"/>
                          </a:solidFill>
                          <a:effectLst/>
                          <a:latin typeface="Arial" charset="0"/>
                          <a:ea typeface="Times New Roman" charset="0"/>
                        </a:rPr>
                        <a:t>Caneday</a:t>
                      </a:r>
                      <a:r>
                        <a:rPr kumimoji="0" lang="en-US" sz="2400" b="1" i="0" u="none" strike="noStrike" cap="none" normalizeH="0" baseline="0" dirty="0">
                          <a:ln>
                            <a:noFill/>
                          </a:ln>
                          <a:solidFill>
                            <a:srgbClr val="060606"/>
                          </a:solidFill>
                          <a:effectLst/>
                          <a:latin typeface="Arial" charset="0"/>
                          <a:ea typeface="Times New Roman" charset="0"/>
                        </a:rPr>
                        <a:t>)</a:t>
                      </a:r>
                    </a:p>
                  </a:txBody>
                  <a:tcPr marL="68588" marR="68588"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FF"/>
                    </a:solidFill>
                  </a:tcPr>
                </a:tc>
                <a:extLst>
                  <a:ext uri="{0D108BD9-81ED-4DB2-BD59-A6C34878D82A}">
                    <a16:rowId xmlns:a16="http://schemas.microsoft.com/office/drawing/2014/main" val="10002"/>
                  </a:ext>
                </a:extLst>
              </a:tr>
            </a:tbl>
          </a:graphicData>
        </a:graphic>
      </p:graphicFrame>
      <p:sp>
        <p:nvSpPr>
          <p:cNvPr id="5" name="TextBox 4">
            <a:extLst>
              <a:ext uri="{FF2B5EF4-FFF2-40B4-BE49-F238E27FC236}">
                <a16:creationId xmlns:a16="http://schemas.microsoft.com/office/drawing/2014/main" id="{BDC6C393-2838-5C4B-A135-E546CAC61CBE}"/>
              </a:ext>
            </a:extLst>
          </p:cNvPr>
          <p:cNvSpPr txBox="1"/>
          <p:nvPr/>
        </p:nvSpPr>
        <p:spPr>
          <a:xfrm>
            <a:off x="8369300" y="76200"/>
            <a:ext cx="698500" cy="461963"/>
          </a:xfrm>
          <a:prstGeom prst="rect">
            <a:avLst/>
          </a:prstGeom>
          <a:noFill/>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effectLst>
                  <a:outerShdw blurRad="38100" dist="38100" dir="2700000" algn="tl">
                    <a:srgbClr val="000000"/>
                  </a:outerShdw>
                </a:effectLst>
                <a:latin typeface="Arial" panose="020B0604020202020204" pitchFamily="34" charset="0"/>
                <a:cs typeface="Arial" panose="020B0604020202020204" pitchFamily="34" charset="0"/>
              </a:rPr>
              <a:t>405</a:t>
            </a:r>
          </a:p>
        </p:txBody>
      </p:sp>
      <p:sp>
        <p:nvSpPr>
          <p:cNvPr id="3" name="Rectangle 2">
            <a:extLst>
              <a:ext uri="{FF2B5EF4-FFF2-40B4-BE49-F238E27FC236}">
                <a16:creationId xmlns:a16="http://schemas.microsoft.com/office/drawing/2014/main" id="{0A79055B-64D1-B54E-8F6E-CA6678FC4BF4}"/>
              </a:ext>
            </a:extLst>
          </p:cNvPr>
          <p:cNvSpPr/>
          <p:nvPr/>
        </p:nvSpPr>
        <p:spPr bwMode="auto">
          <a:xfrm>
            <a:off x="9217025" y="1268413"/>
            <a:ext cx="4211638" cy="5689600"/>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a:lstStyle/>
          <a:p>
            <a:pPr>
              <a:defRPr/>
            </a:pPr>
            <a:endParaRPr lang="en-US">
              <a:latin typeface="Times New Roman"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1378" name="Picture 1">
            <a:extLst>
              <a:ext uri="{FF2B5EF4-FFF2-40B4-BE49-F238E27FC236}">
                <a16:creationId xmlns:a16="http://schemas.microsoft.com/office/drawing/2014/main" id="{F1BAE4A5-7052-0F47-8C8D-5F29D954F1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58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5A047791-A886-164A-B222-CE3AD37FCEA8}"/>
              </a:ext>
            </a:extLst>
          </p:cNvPr>
          <p:cNvSpPr>
            <a:spLocks noGrp="1" noChangeArrowheads="1"/>
          </p:cNvSpPr>
          <p:nvPr>
            <p:ph type="ctrTitle"/>
          </p:nvPr>
        </p:nvSpPr>
        <p:spPr>
          <a:xfrm>
            <a:off x="0" y="4437112"/>
            <a:ext cx="9144000" cy="2088232"/>
          </a:xfr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II.  Life</a:t>
            </a:r>
            <a:r>
              <a:rPr lang="fr-FR"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many </a:t>
            </a:r>
            <a:r>
              <a:rPr lang="en-US" sz="4800" b="1" dirty="0">
                <a:solidFill>
                  <a:srgbClr val="FFFF00"/>
                </a:solidFill>
                <a:effectLst>
                  <a:glow rad="127000">
                    <a:schemeClr val="tx1"/>
                  </a:glow>
                </a:effectLst>
                <a:latin typeface="Arial" charset="0"/>
                <a:ea typeface="ＭＳ Ｐゴシック" charset="0"/>
                <a:cs typeface="ＭＳ Ｐゴシック" charset="0"/>
              </a:rPr>
              <a:t>cycles</a:t>
            </a:r>
            <a:r>
              <a:rPr lang="en-US" sz="4800" b="1" dirty="0">
                <a:effectLst>
                  <a:glow rad="127000">
                    <a:schemeClr val="tx1"/>
                  </a:glow>
                </a:effectLst>
                <a:latin typeface="Arial" charset="0"/>
                <a:ea typeface="ＭＳ Ｐゴシック" charset="0"/>
                <a:cs typeface="ＭＳ Ｐゴシック" charset="0"/>
              </a:rPr>
              <a:t> are passing (1:3-11).</a:t>
            </a:r>
          </a:p>
        </p:txBody>
      </p:sp>
      <p:sp>
        <p:nvSpPr>
          <p:cNvPr id="6" name="Rectangle 2">
            <a:extLst>
              <a:ext uri="{FF2B5EF4-FFF2-40B4-BE49-F238E27FC236}">
                <a16:creationId xmlns:a16="http://schemas.microsoft.com/office/drawing/2014/main" id="{4ED1B842-1CBC-764A-8B2E-D6491E585F6C}"/>
              </a:ext>
            </a:extLst>
          </p:cNvPr>
          <p:cNvSpPr txBox="1">
            <a:spLocks noChangeArrowheads="1"/>
          </p:cNvSpPr>
          <p:nvPr/>
        </p:nvSpPr>
        <p:spPr bwMode="auto">
          <a:xfrm>
            <a:off x="0" y="-1251520"/>
            <a:ext cx="9144000"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800" b="1" dirty="0">
                <a:effectLst>
                  <a:glow rad="127000">
                    <a:schemeClr val="tx1"/>
                  </a:glow>
                </a:effectLst>
                <a:latin typeface="Arial" charset="0"/>
                <a:ea typeface="ＭＳ Ｐゴシック" charset="0"/>
                <a:cs typeface="ＭＳ Ｐゴシック" charset="0"/>
              </a:rPr>
              <a:t>Ecclesiastes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0" name="Picture 1">
            <a:extLst>
              <a:ext uri="{FF2B5EF4-FFF2-40B4-BE49-F238E27FC236}">
                <a16:creationId xmlns:a16="http://schemas.microsoft.com/office/drawing/2014/main" id="{03D6D2A6-62DF-DD48-BBBE-973AEF97EF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08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A84D4227-89AF-FE44-8670-CD3BE2848062}"/>
              </a:ext>
            </a:extLst>
          </p:cNvPr>
          <p:cNvSpPr>
            <a:spLocks noGrp="1" noChangeArrowheads="1"/>
          </p:cNvSpPr>
          <p:nvPr>
            <p:ph type="ctrTitle"/>
          </p:nvPr>
        </p:nvSpPr>
        <p:spPr>
          <a:xfrm>
            <a:off x="0" y="188913"/>
            <a:ext cx="9144000" cy="1295400"/>
          </a:xfr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Do you walk fast?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426" name="Picture 1">
            <a:extLst>
              <a:ext uri="{FF2B5EF4-FFF2-40B4-BE49-F238E27FC236}">
                <a16:creationId xmlns:a16="http://schemas.microsoft.com/office/drawing/2014/main" id="{059712FF-83F9-0E46-AD6F-5A63184B1C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1257300"/>
            <a:ext cx="6350000"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B22EDFF1-6452-B74A-B6B2-1F2084B03D04}"/>
              </a:ext>
            </a:extLst>
          </p:cNvPr>
          <p:cNvSpPr txBox="1">
            <a:spLocks noChangeArrowheads="1"/>
          </p:cNvSpPr>
          <p:nvPr/>
        </p:nvSpPr>
        <p:spPr bwMode="auto">
          <a:xfrm>
            <a:off x="-23272" y="332656"/>
            <a:ext cx="9144000" cy="2232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"What do people get for all their hard work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under the sun?" (NLT)</a:t>
            </a:r>
          </a:p>
        </p:txBody>
      </p:sp>
      <p:sp>
        <p:nvSpPr>
          <p:cNvPr id="900098" name="Rectangle 2">
            <a:extLst>
              <a:ext uri="{FF2B5EF4-FFF2-40B4-BE49-F238E27FC236}">
                <a16:creationId xmlns:a16="http://schemas.microsoft.com/office/drawing/2014/main" id="{7B119996-5787-5E4F-88A1-B9AE3FFAF81F}"/>
              </a:ext>
            </a:extLst>
          </p:cNvPr>
          <p:cNvSpPr>
            <a:spLocks noGrp="1" noChangeArrowheads="1"/>
          </p:cNvSpPr>
          <p:nvPr>
            <p:ph type="ctrTitle"/>
          </p:nvPr>
        </p:nvSpPr>
        <p:spPr>
          <a:xfrm>
            <a:off x="-10462" y="5328592"/>
            <a:ext cx="9144000" cy="1556792"/>
          </a:xfr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sz="4000" b="1" dirty="0">
                <a:effectLst>
                  <a:glow rad="127000">
                    <a:schemeClr val="tx1"/>
                  </a:glow>
                </a:effectLst>
                <a:latin typeface="Arial" charset="0"/>
                <a:ea typeface="ＭＳ Ｐゴシック" charset="0"/>
                <a:cs typeface="ＭＳ Ｐゴシック" charset="0"/>
              </a:rPr>
              <a:t>Theme (of 1:1–6:9): Our work ultimately brings us nowhere (1:3).</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04991B39-3938-E54F-968F-74546F05498D}"/>
              </a:ext>
            </a:extLst>
          </p:cNvPr>
          <p:cNvSpPr>
            <a:spLocks noGrp="1" noChangeArrowheads="1"/>
          </p:cNvSpPr>
          <p:nvPr>
            <p:ph type="ctrTitle"/>
          </p:nvPr>
        </p:nvSpPr>
        <p:spPr>
          <a:xfrm>
            <a:off x="-15819" y="0"/>
            <a:ext cx="9144000" cy="2924944"/>
          </a:xfr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Proof: Life</a:t>
            </a:r>
            <a:r>
              <a:rPr lang="fr-FR"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s many fleeting repetitions bring no real change (1:4-11).</a:t>
            </a:r>
          </a:p>
        </p:txBody>
      </p:sp>
      <p:pic>
        <p:nvPicPr>
          <p:cNvPr id="105474" name="Picture 1">
            <a:extLst>
              <a:ext uri="{FF2B5EF4-FFF2-40B4-BE49-F238E27FC236}">
                <a16:creationId xmlns:a16="http://schemas.microsoft.com/office/drawing/2014/main" id="{B781C52F-2F65-894B-BF38-B0E46C37B1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3021013"/>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6955368D-BE3F-A54F-A1C1-FA188EB462FE}"/>
              </a:ext>
            </a:extLst>
          </p:cNvPr>
          <p:cNvSpPr txBox="1">
            <a:spLocks noChangeArrowheads="1"/>
          </p:cNvSpPr>
          <p:nvPr/>
        </p:nvSpPr>
        <p:spPr bwMode="auto">
          <a:xfrm>
            <a:off x="-23272" y="332656"/>
            <a:ext cx="9144000"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800" b="1" dirty="0">
                <a:solidFill>
                  <a:srgbClr val="FFFFFF"/>
                </a:solidFill>
                <a:effectLst>
                  <a:glow rad="127000">
                    <a:srgbClr val="000000"/>
                  </a:glow>
                </a:effectLst>
                <a:latin typeface="Arial" charset="0"/>
                <a:ea typeface="ＭＳ Ｐゴシック" charset="0"/>
                <a:cs typeface="ＭＳ Ｐゴシック" charset="0"/>
              </a:rPr>
              <a:t>Ecclesiastes</a:t>
            </a:r>
          </a:p>
        </p:txBody>
      </p:sp>
      <p:pic>
        <p:nvPicPr>
          <p:cNvPr id="107522" name="Picture 1">
            <a:extLst>
              <a:ext uri="{FF2B5EF4-FFF2-40B4-BE49-F238E27FC236}">
                <a16:creationId xmlns:a16="http://schemas.microsoft.com/office/drawing/2014/main" id="{520E1CED-60E8-2B41-ABA0-35DB3C143A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3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889417F6-39CE-DF4C-A02C-9991CF7AEA56}"/>
              </a:ext>
            </a:extLst>
          </p:cNvPr>
          <p:cNvSpPr>
            <a:spLocks noGrp="1" noChangeArrowheads="1"/>
          </p:cNvSpPr>
          <p:nvPr>
            <p:ph type="ctrTitle"/>
          </p:nvPr>
        </p:nvSpPr>
        <p:spPr>
          <a:xfrm>
            <a:off x="0" y="6137919"/>
            <a:ext cx="9144000" cy="720081"/>
          </a:xfrm>
          <a:solidFill>
            <a:schemeClr val="tx1">
              <a:lumMod val="95000"/>
              <a:lumOff val="5000"/>
            </a:schemeClr>
          </a:solidFill>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sz="3600" b="1" dirty="0">
                <a:effectLst>
                  <a:glow rad="127000">
                    <a:schemeClr val="tx1"/>
                  </a:glow>
                </a:effectLst>
                <a:latin typeface="Arial" charset="0"/>
                <a:ea typeface="ＭＳ Ｐゴシック" charset="0"/>
                <a:cs typeface="ＭＳ Ｐゴシック" charset="0"/>
              </a:rPr>
              <a:t>The Human Life Cycle</a:t>
            </a:r>
          </a:p>
        </p:txBody>
      </p:sp>
      <p:sp>
        <p:nvSpPr>
          <p:cNvPr id="5" name="Rectangle 2">
            <a:extLst>
              <a:ext uri="{FF2B5EF4-FFF2-40B4-BE49-F238E27FC236}">
                <a16:creationId xmlns:a16="http://schemas.microsoft.com/office/drawing/2014/main" id="{8259678E-1A62-A54A-8358-48A3B73ADCF0}"/>
              </a:ext>
            </a:extLst>
          </p:cNvPr>
          <p:cNvSpPr txBox="1">
            <a:spLocks noChangeArrowheads="1"/>
          </p:cNvSpPr>
          <p:nvPr/>
        </p:nvSpPr>
        <p:spPr bwMode="auto">
          <a:xfrm>
            <a:off x="2051720" y="1700808"/>
            <a:ext cx="4968552" cy="2088232"/>
          </a:xfrm>
          <a:prstGeom prst="rect">
            <a:avLst/>
          </a:prstGeom>
          <a:solidFill>
            <a:schemeClr val="tx1">
              <a:lumMod val="95000"/>
              <a:lumOff val="5000"/>
            </a:schemeClr>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Ceaseless cycles are evident in our generations (1:4).</a:t>
            </a:r>
          </a:p>
        </p:txBody>
      </p:sp>
      <p:sp>
        <p:nvSpPr>
          <p:cNvPr id="7" name="Rectangle 2">
            <a:extLst>
              <a:ext uri="{FF2B5EF4-FFF2-40B4-BE49-F238E27FC236}">
                <a16:creationId xmlns:a16="http://schemas.microsoft.com/office/drawing/2014/main" id="{F87EBA22-F345-9347-89EE-94F316C7AC27}"/>
              </a:ext>
            </a:extLst>
          </p:cNvPr>
          <p:cNvSpPr txBox="1">
            <a:spLocks noChangeArrowheads="1"/>
          </p:cNvSpPr>
          <p:nvPr/>
        </p:nvSpPr>
        <p:spPr bwMode="auto">
          <a:xfrm>
            <a:off x="34925" y="115888"/>
            <a:ext cx="1512888" cy="865187"/>
          </a:xfrm>
          <a:prstGeom prst="rect">
            <a:avLst/>
          </a:prstGeom>
          <a:solidFill>
            <a:schemeClr val="tx1">
              <a:lumMod val="95000"/>
              <a:lumOff val="5000"/>
            </a:schemeClr>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latin typeface="Arial" charset="0"/>
                <a:ea typeface="ＭＳ Ｐゴシック" charset="0"/>
                <a:cs typeface="ＭＳ Ｐゴシック" charset="0"/>
              </a:rPr>
              <a:t>fertilized egg</a:t>
            </a:r>
          </a:p>
        </p:txBody>
      </p:sp>
      <p:sp>
        <p:nvSpPr>
          <p:cNvPr id="8" name="Rectangle 2">
            <a:extLst>
              <a:ext uri="{FF2B5EF4-FFF2-40B4-BE49-F238E27FC236}">
                <a16:creationId xmlns:a16="http://schemas.microsoft.com/office/drawing/2014/main" id="{EC53CEAE-E394-0849-BBD5-547B377CE3D3}"/>
              </a:ext>
            </a:extLst>
          </p:cNvPr>
          <p:cNvSpPr txBox="1">
            <a:spLocks noChangeArrowheads="1"/>
          </p:cNvSpPr>
          <p:nvPr/>
        </p:nvSpPr>
        <p:spPr bwMode="auto">
          <a:xfrm>
            <a:off x="2700338" y="-26988"/>
            <a:ext cx="1511300" cy="431801"/>
          </a:xfrm>
          <a:prstGeom prst="rect">
            <a:avLst/>
          </a:prstGeom>
          <a:solidFill>
            <a:schemeClr val="tx1">
              <a:lumMod val="95000"/>
              <a:lumOff val="5000"/>
            </a:schemeClr>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latin typeface="Arial" charset="0"/>
                <a:ea typeface="ＭＳ Ｐゴシック" charset="0"/>
                <a:cs typeface="ＭＳ Ｐゴシック" charset="0"/>
              </a:rPr>
              <a:t>fetus</a:t>
            </a:r>
          </a:p>
        </p:txBody>
      </p:sp>
      <p:sp>
        <p:nvSpPr>
          <p:cNvPr id="9" name="Rectangle 2">
            <a:extLst>
              <a:ext uri="{FF2B5EF4-FFF2-40B4-BE49-F238E27FC236}">
                <a16:creationId xmlns:a16="http://schemas.microsoft.com/office/drawing/2014/main" id="{A33FA0C6-CB50-2C45-8677-35A08E405CE1}"/>
              </a:ext>
            </a:extLst>
          </p:cNvPr>
          <p:cNvSpPr txBox="1">
            <a:spLocks noChangeArrowheads="1"/>
          </p:cNvSpPr>
          <p:nvPr/>
        </p:nvSpPr>
        <p:spPr bwMode="auto">
          <a:xfrm>
            <a:off x="6227763" y="260350"/>
            <a:ext cx="1512887" cy="433388"/>
          </a:xfrm>
          <a:prstGeom prst="rect">
            <a:avLst/>
          </a:prstGeom>
          <a:solidFill>
            <a:schemeClr val="tx1">
              <a:lumMod val="95000"/>
              <a:lumOff val="5000"/>
            </a:schemeClr>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latin typeface="Arial" charset="0"/>
                <a:ea typeface="ＭＳ Ｐゴシック" charset="0"/>
                <a:cs typeface="ＭＳ Ｐゴシック" charset="0"/>
              </a:rPr>
              <a:t>baby</a:t>
            </a:r>
          </a:p>
        </p:txBody>
      </p:sp>
      <p:sp>
        <p:nvSpPr>
          <p:cNvPr id="10" name="Rectangle 2">
            <a:extLst>
              <a:ext uri="{FF2B5EF4-FFF2-40B4-BE49-F238E27FC236}">
                <a16:creationId xmlns:a16="http://schemas.microsoft.com/office/drawing/2014/main" id="{18417F1D-0E09-2246-82EF-1FD3512DC7DE}"/>
              </a:ext>
            </a:extLst>
          </p:cNvPr>
          <p:cNvSpPr txBox="1">
            <a:spLocks noChangeArrowheads="1"/>
          </p:cNvSpPr>
          <p:nvPr/>
        </p:nvSpPr>
        <p:spPr bwMode="auto">
          <a:xfrm>
            <a:off x="7740650" y="2636838"/>
            <a:ext cx="1511300" cy="431800"/>
          </a:xfrm>
          <a:prstGeom prst="rect">
            <a:avLst/>
          </a:prstGeom>
          <a:solidFill>
            <a:schemeClr val="tx1">
              <a:lumMod val="95000"/>
              <a:lumOff val="5000"/>
            </a:schemeClr>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latin typeface="Arial" charset="0"/>
                <a:ea typeface="ＭＳ Ｐゴシック" charset="0"/>
                <a:cs typeface="ＭＳ Ｐゴシック" charset="0"/>
              </a:rPr>
              <a:t>child</a:t>
            </a:r>
          </a:p>
        </p:txBody>
      </p:sp>
      <p:sp>
        <p:nvSpPr>
          <p:cNvPr id="11" name="Rectangle 2">
            <a:extLst>
              <a:ext uri="{FF2B5EF4-FFF2-40B4-BE49-F238E27FC236}">
                <a16:creationId xmlns:a16="http://schemas.microsoft.com/office/drawing/2014/main" id="{59405AF8-757C-3A4F-A676-D064136533A5}"/>
              </a:ext>
            </a:extLst>
          </p:cNvPr>
          <p:cNvSpPr txBox="1">
            <a:spLocks noChangeArrowheads="1"/>
          </p:cNvSpPr>
          <p:nvPr/>
        </p:nvSpPr>
        <p:spPr bwMode="auto">
          <a:xfrm>
            <a:off x="7235825" y="5084763"/>
            <a:ext cx="1908175" cy="433387"/>
          </a:xfrm>
          <a:prstGeom prst="rect">
            <a:avLst/>
          </a:prstGeom>
          <a:solidFill>
            <a:schemeClr val="tx1">
              <a:lumMod val="95000"/>
              <a:lumOff val="5000"/>
            </a:schemeClr>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latin typeface="Arial" charset="0"/>
                <a:ea typeface="ＭＳ Ｐゴシック" charset="0"/>
                <a:cs typeface="ＭＳ Ｐゴシック" charset="0"/>
              </a:rPr>
              <a:t>Adolescent</a:t>
            </a:r>
          </a:p>
        </p:txBody>
      </p:sp>
      <p:sp>
        <p:nvSpPr>
          <p:cNvPr id="12" name="Rectangle 2">
            <a:extLst>
              <a:ext uri="{FF2B5EF4-FFF2-40B4-BE49-F238E27FC236}">
                <a16:creationId xmlns:a16="http://schemas.microsoft.com/office/drawing/2014/main" id="{A640BFEE-CD05-0F4B-A1CF-856A1489B54C}"/>
              </a:ext>
            </a:extLst>
          </p:cNvPr>
          <p:cNvSpPr txBox="1">
            <a:spLocks noChangeArrowheads="1"/>
          </p:cNvSpPr>
          <p:nvPr/>
        </p:nvSpPr>
        <p:spPr bwMode="auto">
          <a:xfrm>
            <a:off x="4859338" y="5661025"/>
            <a:ext cx="1512887" cy="433388"/>
          </a:xfrm>
          <a:prstGeom prst="rect">
            <a:avLst/>
          </a:prstGeom>
          <a:solidFill>
            <a:schemeClr val="tx1">
              <a:lumMod val="95000"/>
              <a:lumOff val="5000"/>
            </a:schemeClr>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latin typeface="Arial" charset="0"/>
                <a:ea typeface="ＭＳ Ｐゴシック" charset="0"/>
                <a:cs typeface="ＭＳ Ｐゴシック" charset="0"/>
              </a:rPr>
              <a:t>adult</a:t>
            </a:r>
          </a:p>
        </p:txBody>
      </p:sp>
      <p:sp>
        <p:nvSpPr>
          <p:cNvPr id="13" name="Rectangle 2">
            <a:extLst>
              <a:ext uri="{FF2B5EF4-FFF2-40B4-BE49-F238E27FC236}">
                <a16:creationId xmlns:a16="http://schemas.microsoft.com/office/drawing/2014/main" id="{B47D1FAD-8678-6242-83F4-4E5908784077}"/>
              </a:ext>
            </a:extLst>
          </p:cNvPr>
          <p:cNvSpPr txBox="1">
            <a:spLocks noChangeArrowheads="1"/>
          </p:cNvSpPr>
          <p:nvPr/>
        </p:nvSpPr>
        <p:spPr bwMode="auto">
          <a:xfrm>
            <a:off x="900113" y="5661025"/>
            <a:ext cx="1511300" cy="433388"/>
          </a:xfrm>
          <a:prstGeom prst="rect">
            <a:avLst/>
          </a:prstGeom>
          <a:solidFill>
            <a:schemeClr val="tx1">
              <a:lumMod val="95000"/>
              <a:lumOff val="5000"/>
            </a:schemeClr>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latin typeface="Arial" charset="0"/>
                <a:ea typeface="ＭＳ Ｐゴシック" charset="0"/>
                <a:cs typeface="ＭＳ Ｐゴシック" charset="0"/>
              </a:rPr>
              <a:t>old age</a:t>
            </a:r>
          </a:p>
        </p:txBody>
      </p:sp>
      <p:sp>
        <p:nvSpPr>
          <p:cNvPr id="14" name="Rectangle 2">
            <a:extLst>
              <a:ext uri="{FF2B5EF4-FFF2-40B4-BE49-F238E27FC236}">
                <a16:creationId xmlns:a16="http://schemas.microsoft.com/office/drawing/2014/main" id="{68F37C27-6C48-DD43-85E5-0B505E16BF3D}"/>
              </a:ext>
            </a:extLst>
          </p:cNvPr>
          <p:cNvSpPr txBox="1">
            <a:spLocks noChangeArrowheads="1"/>
          </p:cNvSpPr>
          <p:nvPr/>
        </p:nvSpPr>
        <p:spPr bwMode="auto">
          <a:xfrm>
            <a:off x="0" y="3644900"/>
            <a:ext cx="1187450" cy="431800"/>
          </a:xfrm>
          <a:prstGeom prst="rect">
            <a:avLst/>
          </a:prstGeom>
          <a:solidFill>
            <a:schemeClr val="tx1">
              <a:lumMod val="95000"/>
              <a:lumOff val="5000"/>
            </a:schemeClr>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latin typeface="Arial" charset="0"/>
                <a:ea typeface="ＭＳ Ｐゴシック" charset="0"/>
                <a:cs typeface="ＭＳ Ｐゴシック" charset="0"/>
              </a:rPr>
              <a:t>death</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9570" name="Picture 1">
            <a:extLst>
              <a:ext uri="{FF2B5EF4-FFF2-40B4-BE49-F238E27FC236}">
                <a16:creationId xmlns:a16="http://schemas.microsoft.com/office/drawing/2014/main" id="{A7FEC7F2-A3BD-1548-A7B3-8049BE55BB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700213"/>
            <a:ext cx="78740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74C41906-EC3E-E749-AB01-2DCC12B4CFFB}"/>
              </a:ext>
            </a:extLst>
          </p:cNvPr>
          <p:cNvSpPr>
            <a:spLocks noGrp="1" noChangeArrowheads="1"/>
          </p:cNvSpPr>
          <p:nvPr>
            <p:ph type="ctrTitle"/>
          </p:nvPr>
        </p:nvSpPr>
        <p:spPr>
          <a:xfrm>
            <a:off x="4680" y="188441"/>
            <a:ext cx="9144000" cy="1296343"/>
          </a:xfr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b="1" dirty="0">
                <a:effectLst>
                  <a:glow rad="127000">
                    <a:schemeClr val="tx1"/>
                  </a:glow>
                </a:effectLst>
                <a:latin typeface="Arial" charset="0"/>
                <a:ea typeface="ＭＳ Ｐゴシック" charset="0"/>
                <a:cs typeface="ＭＳ Ｐゴシック" charset="0"/>
              </a:rPr>
              <a:t>Ceaseless cycles are evident in nature (1:5-7).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44450"/>
            <a:ext cx="9182100" cy="681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0462" y="5373216"/>
            <a:ext cx="9144000" cy="1484784"/>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The sun continually rises and sets (1:5).</a:t>
            </a:r>
          </a:p>
        </p:txBody>
      </p:sp>
    </p:spTree>
    <p:extLst>
      <p:ext uri="{BB962C8B-B14F-4D97-AF65-F5344CB8AC3E}">
        <p14:creationId xmlns:p14="http://schemas.microsoft.com/office/powerpoint/2010/main" val="3758044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3666" name="Picture 2">
            <a:extLst>
              <a:ext uri="{FF2B5EF4-FFF2-40B4-BE49-F238E27FC236}">
                <a16:creationId xmlns:a16="http://schemas.microsoft.com/office/drawing/2014/main" id="{D307E55E-5E4D-D140-BDF0-DE578252CA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509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DF1266DA-CBF5-B241-83C2-E94FE82AC385}"/>
              </a:ext>
            </a:extLst>
          </p:cNvPr>
          <p:cNvSpPr>
            <a:spLocks noGrp="1" noChangeArrowheads="1"/>
          </p:cNvSpPr>
          <p:nvPr>
            <p:ph type="ctrTitle"/>
          </p:nvPr>
        </p:nvSpPr>
        <p:spPr>
          <a:xfrm>
            <a:off x="-10462" y="5949280"/>
            <a:ext cx="9144000" cy="908720"/>
          </a:xfr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b="1" dirty="0">
                <a:effectLst>
                  <a:glow rad="127000">
                    <a:schemeClr val="tx1"/>
                  </a:glow>
                </a:effectLst>
                <a:latin typeface="Arial" charset="0"/>
                <a:ea typeface="ＭＳ Ｐゴシック" charset="0"/>
                <a:cs typeface="ＭＳ Ｐゴシック" charset="0"/>
              </a:rPr>
              <a:t>The wind blows in circles (1:6).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201B03CE-BDCE-214F-B86C-917593D9F6AE}"/>
              </a:ext>
            </a:extLst>
          </p:cNvPr>
          <p:cNvSpPr>
            <a:spLocks noGrp="1" noChangeArrowheads="1"/>
          </p:cNvSpPr>
          <p:nvPr>
            <p:ph type="ctrTitle"/>
          </p:nvPr>
        </p:nvSpPr>
        <p:spPr>
          <a:xfrm>
            <a:off x="0" y="-1107504"/>
            <a:ext cx="9144000" cy="1296343"/>
          </a:xfr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Water Cycle</a:t>
            </a:r>
          </a:p>
        </p:txBody>
      </p:sp>
      <p:grpSp>
        <p:nvGrpSpPr>
          <p:cNvPr id="115714" name="Group 1">
            <a:extLst>
              <a:ext uri="{FF2B5EF4-FFF2-40B4-BE49-F238E27FC236}">
                <a16:creationId xmlns:a16="http://schemas.microsoft.com/office/drawing/2014/main" id="{2C97CE7B-D27C-AB4D-B28E-1DA0F0666B90}"/>
              </a:ext>
            </a:extLst>
          </p:cNvPr>
          <p:cNvGrpSpPr>
            <a:grpSpLocks/>
          </p:cNvGrpSpPr>
          <p:nvPr/>
        </p:nvGrpSpPr>
        <p:grpSpPr bwMode="auto">
          <a:xfrm>
            <a:off x="-396875" y="115888"/>
            <a:ext cx="9559925" cy="6756400"/>
            <a:chOff x="-396552" y="115888"/>
            <a:chExt cx="9559602" cy="6756400"/>
          </a:xfrm>
        </p:grpSpPr>
        <p:pic>
          <p:nvPicPr>
            <p:cNvPr id="115725" name="Picture 1">
              <a:extLst>
                <a:ext uri="{FF2B5EF4-FFF2-40B4-BE49-F238E27FC236}">
                  <a16:creationId xmlns:a16="http://schemas.microsoft.com/office/drawing/2014/main" id="{164DB066-DCF7-2942-963A-1DC898DD36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5888"/>
              <a:ext cx="916305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6" name="Picture 1">
              <a:extLst>
                <a:ext uri="{FF2B5EF4-FFF2-40B4-BE49-F238E27FC236}">
                  <a16:creationId xmlns:a16="http://schemas.microsoft.com/office/drawing/2014/main" id="{2AC5C9A9-0BBD-164C-8A85-FFB223E369E0}"/>
                </a:ext>
              </a:extLst>
            </p:cNvPr>
            <p:cNvPicPr>
              <a:picLocks noChangeAspect="1"/>
            </p:cNvPicPr>
            <p:nvPr/>
          </p:nvPicPr>
          <p:blipFill>
            <a:blip r:embed="rId3">
              <a:extLst>
                <a:ext uri="{28A0092B-C50C-407E-A947-70E740481C1C}">
                  <a14:useLocalDpi xmlns:a14="http://schemas.microsoft.com/office/drawing/2010/main" val="0"/>
                </a:ext>
              </a:extLst>
            </a:blip>
            <a:srcRect l="25214" t="17261" r="52866" b="78520"/>
            <a:stretch>
              <a:fillRect/>
            </a:stretch>
          </p:blipFill>
          <p:spPr bwMode="auto">
            <a:xfrm>
              <a:off x="395536" y="1844824"/>
              <a:ext cx="2008603"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7" name="Picture 1">
              <a:extLst>
                <a:ext uri="{FF2B5EF4-FFF2-40B4-BE49-F238E27FC236}">
                  <a16:creationId xmlns:a16="http://schemas.microsoft.com/office/drawing/2014/main" id="{AF8382C1-F94A-1E44-B755-1FA72D8F9302}"/>
                </a:ext>
              </a:extLst>
            </p:cNvPr>
            <p:cNvPicPr>
              <a:picLocks noChangeAspect="1"/>
            </p:cNvPicPr>
            <p:nvPr/>
          </p:nvPicPr>
          <p:blipFill>
            <a:blip r:embed="rId3">
              <a:extLst>
                <a:ext uri="{28A0092B-C50C-407E-A947-70E740481C1C}">
                  <a14:useLocalDpi xmlns:a14="http://schemas.microsoft.com/office/drawing/2010/main" val="0"/>
                </a:ext>
              </a:extLst>
            </a:blip>
            <a:srcRect l="25214" t="17261" r="52866" b="78520"/>
            <a:stretch>
              <a:fillRect/>
            </a:stretch>
          </p:blipFill>
          <p:spPr bwMode="auto">
            <a:xfrm>
              <a:off x="1483277" y="260648"/>
              <a:ext cx="1864587"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8" name="Picture 1">
              <a:extLst>
                <a:ext uri="{FF2B5EF4-FFF2-40B4-BE49-F238E27FC236}">
                  <a16:creationId xmlns:a16="http://schemas.microsoft.com/office/drawing/2014/main" id="{101EB476-8989-AA46-AA7C-12C204E6D6F9}"/>
                </a:ext>
              </a:extLst>
            </p:cNvPr>
            <p:cNvPicPr>
              <a:picLocks noChangeAspect="1"/>
            </p:cNvPicPr>
            <p:nvPr/>
          </p:nvPicPr>
          <p:blipFill>
            <a:blip r:embed="rId3">
              <a:extLst>
                <a:ext uri="{28A0092B-C50C-407E-A947-70E740481C1C}">
                  <a14:useLocalDpi xmlns:a14="http://schemas.microsoft.com/office/drawing/2010/main" val="0"/>
                </a:ext>
              </a:extLst>
            </a:blip>
            <a:srcRect l="64542" t="19337" r="23058" b="77299"/>
            <a:stretch>
              <a:fillRect/>
            </a:stretch>
          </p:blipFill>
          <p:spPr bwMode="auto">
            <a:xfrm>
              <a:off x="6084168" y="1689569"/>
              <a:ext cx="1136316" cy="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9" name="Picture 1">
              <a:extLst>
                <a:ext uri="{FF2B5EF4-FFF2-40B4-BE49-F238E27FC236}">
                  <a16:creationId xmlns:a16="http://schemas.microsoft.com/office/drawing/2014/main" id="{B765672F-B17D-4E46-9896-F1C6BA8F4AE9}"/>
                </a:ext>
              </a:extLst>
            </p:cNvPr>
            <p:cNvPicPr>
              <a:picLocks noChangeAspect="1"/>
            </p:cNvPicPr>
            <p:nvPr/>
          </p:nvPicPr>
          <p:blipFill>
            <a:blip r:embed="rId3">
              <a:extLst>
                <a:ext uri="{28A0092B-C50C-407E-A947-70E740481C1C}">
                  <a14:useLocalDpi xmlns:a14="http://schemas.microsoft.com/office/drawing/2010/main" val="0"/>
                </a:ext>
              </a:extLst>
            </a:blip>
            <a:srcRect l="64542" t="19064" r="23640" b="77344"/>
            <a:stretch>
              <a:fillRect/>
            </a:stretch>
          </p:blipFill>
          <p:spPr bwMode="auto">
            <a:xfrm>
              <a:off x="6604036" y="1628800"/>
              <a:ext cx="1082806" cy="242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0" name="Picture 1">
              <a:extLst>
                <a:ext uri="{FF2B5EF4-FFF2-40B4-BE49-F238E27FC236}">
                  <a16:creationId xmlns:a16="http://schemas.microsoft.com/office/drawing/2014/main" id="{1294E284-47D2-E848-9A6C-C32588418B84}"/>
                </a:ext>
              </a:extLst>
            </p:cNvPr>
            <p:cNvPicPr>
              <a:picLocks noChangeAspect="1"/>
            </p:cNvPicPr>
            <p:nvPr/>
          </p:nvPicPr>
          <p:blipFill>
            <a:blip r:embed="rId3">
              <a:extLst>
                <a:ext uri="{28A0092B-C50C-407E-A947-70E740481C1C}">
                  <a14:useLocalDpi xmlns:a14="http://schemas.microsoft.com/office/drawing/2010/main" val="0"/>
                </a:ext>
              </a:extLst>
            </a:blip>
            <a:srcRect l="63478" t="59203" r="17410" b="32686"/>
            <a:stretch>
              <a:fillRect/>
            </a:stretch>
          </p:blipFill>
          <p:spPr bwMode="auto">
            <a:xfrm>
              <a:off x="5364088" y="3501008"/>
              <a:ext cx="1008112"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1" name="Picture 1">
              <a:extLst>
                <a:ext uri="{FF2B5EF4-FFF2-40B4-BE49-F238E27FC236}">
                  <a16:creationId xmlns:a16="http://schemas.microsoft.com/office/drawing/2014/main" id="{38FEDAC5-91A1-F149-9A98-009BD8EC9B8E}"/>
                </a:ext>
              </a:extLst>
            </p:cNvPr>
            <p:cNvPicPr>
              <a:picLocks noChangeAspect="1"/>
            </p:cNvPicPr>
            <p:nvPr/>
          </p:nvPicPr>
          <p:blipFill>
            <a:blip r:embed="rId3">
              <a:extLst>
                <a:ext uri="{28A0092B-C50C-407E-A947-70E740481C1C}">
                  <a14:useLocalDpi xmlns:a14="http://schemas.microsoft.com/office/drawing/2010/main" val="0"/>
                </a:ext>
              </a:extLst>
            </a:blip>
            <a:srcRect l="38586" t="68150" r="51492" b="27496"/>
            <a:stretch>
              <a:fillRect/>
            </a:stretch>
          </p:blipFill>
          <p:spPr bwMode="auto">
            <a:xfrm>
              <a:off x="2942867" y="4935095"/>
              <a:ext cx="909053" cy="294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2" name="Picture 1">
              <a:extLst>
                <a:ext uri="{FF2B5EF4-FFF2-40B4-BE49-F238E27FC236}">
                  <a16:creationId xmlns:a16="http://schemas.microsoft.com/office/drawing/2014/main" id="{8A1D1157-BA80-EF48-BD7B-9EBA25A890CD}"/>
                </a:ext>
              </a:extLst>
            </p:cNvPr>
            <p:cNvPicPr>
              <a:picLocks noChangeAspect="1"/>
            </p:cNvPicPr>
            <p:nvPr/>
          </p:nvPicPr>
          <p:blipFill>
            <a:blip r:embed="rId3">
              <a:extLst>
                <a:ext uri="{28A0092B-C50C-407E-A947-70E740481C1C}">
                  <a14:useLocalDpi xmlns:a14="http://schemas.microsoft.com/office/drawing/2010/main" val="0"/>
                </a:ext>
              </a:extLst>
            </a:blip>
            <a:srcRect t="82950" r="86209" b="12302"/>
            <a:stretch>
              <a:fillRect/>
            </a:stretch>
          </p:blipFill>
          <p:spPr bwMode="auto">
            <a:xfrm>
              <a:off x="-396552" y="5445224"/>
              <a:ext cx="1263648" cy="32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3" name="Picture 1">
              <a:extLst>
                <a:ext uri="{FF2B5EF4-FFF2-40B4-BE49-F238E27FC236}">
                  <a16:creationId xmlns:a16="http://schemas.microsoft.com/office/drawing/2014/main" id="{D4831021-47D7-034E-AC27-994F599B5029}"/>
                </a:ext>
              </a:extLst>
            </p:cNvPr>
            <p:cNvPicPr>
              <a:picLocks noChangeAspect="1"/>
            </p:cNvPicPr>
            <p:nvPr/>
          </p:nvPicPr>
          <p:blipFill>
            <a:blip r:embed="rId3">
              <a:extLst>
                <a:ext uri="{28A0092B-C50C-407E-A947-70E740481C1C}">
                  <a14:useLocalDpi xmlns:a14="http://schemas.microsoft.com/office/drawing/2010/main" val="0"/>
                </a:ext>
              </a:extLst>
            </a:blip>
            <a:srcRect l="7541" t="62979" r="85320" b="32164"/>
            <a:stretch>
              <a:fillRect/>
            </a:stretch>
          </p:blipFill>
          <p:spPr bwMode="auto">
            <a:xfrm>
              <a:off x="1043608" y="4725144"/>
              <a:ext cx="654181" cy="328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2">
            <a:extLst>
              <a:ext uri="{FF2B5EF4-FFF2-40B4-BE49-F238E27FC236}">
                <a16:creationId xmlns:a16="http://schemas.microsoft.com/office/drawing/2014/main" id="{0165D0E1-42C7-6E4C-B176-4CD4BBA9B2CF}"/>
              </a:ext>
            </a:extLst>
          </p:cNvPr>
          <p:cNvSpPr txBox="1">
            <a:spLocks noChangeArrowheads="1"/>
          </p:cNvSpPr>
          <p:nvPr/>
        </p:nvSpPr>
        <p:spPr bwMode="auto">
          <a:xfrm>
            <a:off x="2699792" y="5805264"/>
            <a:ext cx="6636960" cy="864096"/>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solidFill>
                  <a:srgbClr val="FFFFFF"/>
                </a:solidFill>
                <a:effectLst>
                  <a:glow rad="127000">
                    <a:srgbClr val="000000"/>
                  </a:glow>
                </a:effectLst>
                <a:latin typeface="Arial" charset="0"/>
                <a:ea typeface="ＭＳ Ｐゴシック" charset="0"/>
                <a:cs typeface="ＭＳ Ｐゴシック" charset="0"/>
              </a:rPr>
              <a:t>Ecclesiastes</a:t>
            </a:r>
          </a:p>
        </p:txBody>
      </p:sp>
      <p:pic>
        <p:nvPicPr>
          <p:cNvPr id="115716" name="Picture 1">
            <a:extLst>
              <a:ext uri="{FF2B5EF4-FFF2-40B4-BE49-F238E27FC236}">
                <a16:creationId xmlns:a16="http://schemas.microsoft.com/office/drawing/2014/main" id="{2C966E57-7A73-D54F-8672-709703EAD9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51950" y="-87313"/>
            <a:ext cx="9163050" cy="675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CA1A778B-76EC-284D-AB61-7B4A759D4970}"/>
              </a:ext>
            </a:extLst>
          </p:cNvPr>
          <p:cNvSpPr txBox="1">
            <a:spLocks noChangeArrowheads="1"/>
          </p:cNvSpPr>
          <p:nvPr/>
        </p:nvSpPr>
        <p:spPr bwMode="auto">
          <a:xfrm>
            <a:off x="0" y="5733257"/>
            <a:ext cx="9144000" cy="1124744"/>
          </a:xfrm>
          <a:prstGeom prst="rect">
            <a:avLst/>
          </a:prstGeom>
          <a:solidFill>
            <a:schemeClr val="tx1">
              <a:lumMod val="95000"/>
              <a:lumOff val="5000"/>
            </a:schemeClr>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The rivers and seas cycle water endlessly (1:7). </a:t>
            </a:r>
          </a:p>
        </p:txBody>
      </p:sp>
      <p:sp>
        <p:nvSpPr>
          <p:cNvPr id="115718" name="Rectangle 2">
            <a:extLst>
              <a:ext uri="{FF2B5EF4-FFF2-40B4-BE49-F238E27FC236}">
                <a16:creationId xmlns:a16="http://schemas.microsoft.com/office/drawing/2014/main" id="{DE92B4E9-3F76-CD43-9D6F-367F86EA20C9}"/>
              </a:ext>
            </a:extLst>
          </p:cNvPr>
          <p:cNvSpPr txBox="1">
            <a:spLocks noChangeArrowheads="1"/>
          </p:cNvSpPr>
          <p:nvPr/>
        </p:nvSpPr>
        <p:spPr bwMode="auto">
          <a:xfrm>
            <a:off x="0" y="5229225"/>
            <a:ext cx="11160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rgbClr val="FFFFFF"/>
                </a:solidFill>
                <a:latin typeface="Arial" panose="020B0604020202020204" pitchFamily="34" charset="0"/>
              </a:rPr>
              <a:t>ocean</a:t>
            </a:r>
          </a:p>
        </p:txBody>
      </p:sp>
      <p:sp>
        <p:nvSpPr>
          <p:cNvPr id="115719" name="Rectangle 2">
            <a:extLst>
              <a:ext uri="{FF2B5EF4-FFF2-40B4-BE49-F238E27FC236}">
                <a16:creationId xmlns:a16="http://schemas.microsoft.com/office/drawing/2014/main" id="{59AC9A8A-BCCE-6944-8D43-C7D585A05257}"/>
              </a:ext>
            </a:extLst>
          </p:cNvPr>
          <p:cNvSpPr txBox="1">
            <a:spLocks noChangeArrowheads="1"/>
          </p:cNvSpPr>
          <p:nvPr/>
        </p:nvSpPr>
        <p:spPr bwMode="auto">
          <a:xfrm>
            <a:off x="936625" y="4581525"/>
            <a:ext cx="11144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latin typeface="Arial" panose="020B0604020202020204" pitchFamily="34" charset="0"/>
              </a:rPr>
              <a:t>soil</a:t>
            </a:r>
          </a:p>
        </p:txBody>
      </p:sp>
      <p:sp>
        <p:nvSpPr>
          <p:cNvPr id="115720" name="Rectangle 2">
            <a:extLst>
              <a:ext uri="{FF2B5EF4-FFF2-40B4-BE49-F238E27FC236}">
                <a16:creationId xmlns:a16="http://schemas.microsoft.com/office/drawing/2014/main" id="{7CDF3F87-F00E-5B4A-96F8-CB1DEC43A653}"/>
              </a:ext>
            </a:extLst>
          </p:cNvPr>
          <p:cNvSpPr txBox="1">
            <a:spLocks noChangeArrowheads="1"/>
          </p:cNvSpPr>
          <p:nvPr/>
        </p:nvSpPr>
        <p:spPr bwMode="auto">
          <a:xfrm>
            <a:off x="755650" y="188913"/>
            <a:ext cx="29527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latin typeface="Arial" panose="020B0604020202020204" pitchFamily="34" charset="0"/>
              </a:rPr>
              <a:t>condensation</a:t>
            </a:r>
          </a:p>
        </p:txBody>
      </p:sp>
      <p:sp>
        <p:nvSpPr>
          <p:cNvPr id="115721" name="Rectangle 2">
            <a:extLst>
              <a:ext uri="{FF2B5EF4-FFF2-40B4-BE49-F238E27FC236}">
                <a16:creationId xmlns:a16="http://schemas.microsoft.com/office/drawing/2014/main" id="{8F37995F-1460-CE46-895D-272AB1E3FB3B}"/>
              </a:ext>
            </a:extLst>
          </p:cNvPr>
          <p:cNvSpPr txBox="1">
            <a:spLocks noChangeArrowheads="1"/>
          </p:cNvSpPr>
          <p:nvPr/>
        </p:nvSpPr>
        <p:spPr bwMode="auto">
          <a:xfrm>
            <a:off x="250825" y="1700213"/>
            <a:ext cx="29527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latin typeface="Arial" panose="020B0604020202020204" pitchFamily="34" charset="0"/>
              </a:rPr>
              <a:t>evaporation</a:t>
            </a:r>
          </a:p>
        </p:txBody>
      </p:sp>
      <p:sp>
        <p:nvSpPr>
          <p:cNvPr id="115722" name="Rectangle 2">
            <a:extLst>
              <a:ext uri="{FF2B5EF4-FFF2-40B4-BE49-F238E27FC236}">
                <a16:creationId xmlns:a16="http://schemas.microsoft.com/office/drawing/2014/main" id="{91C4F86E-0BCC-B24D-A313-45DD5DD16AFB}"/>
              </a:ext>
            </a:extLst>
          </p:cNvPr>
          <p:cNvSpPr txBox="1">
            <a:spLocks noChangeArrowheads="1"/>
          </p:cNvSpPr>
          <p:nvPr/>
        </p:nvSpPr>
        <p:spPr bwMode="auto">
          <a:xfrm>
            <a:off x="5219700" y="1484313"/>
            <a:ext cx="29527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latin typeface="Arial" panose="020B0604020202020204" pitchFamily="34" charset="0"/>
              </a:rPr>
              <a:t>precipitation</a:t>
            </a:r>
          </a:p>
        </p:txBody>
      </p:sp>
      <p:sp>
        <p:nvSpPr>
          <p:cNvPr id="115723" name="Rectangle 2">
            <a:extLst>
              <a:ext uri="{FF2B5EF4-FFF2-40B4-BE49-F238E27FC236}">
                <a16:creationId xmlns:a16="http://schemas.microsoft.com/office/drawing/2014/main" id="{854E484B-923A-AB42-BF76-44B4FA721BDB}"/>
              </a:ext>
            </a:extLst>
          </p:cNvPr>
          <p:cNvSpPr txBox="1">
            <a:spLocks noChangeArrowheads="1"/>
          </p:cNvSpPr>
          <p:nvPr/>
        </p:nvSpPr>
        <p:spPr bwMode="auto">
          <a:xfrm>
            <a:off x="4716463" y="3573463"/>
            <a:ext cx="24479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latin typeface="Arial" panose="020B0604020202020204" pitchFamily="34" charset="0"/>
              </a:rPr>
              <a:t>surface</a:t>
            </a:r>
            <a:br>
              <a:rPr lang="en-US" altLang="en-US" b="1">
                <a:latin typeface="Arial" panose="020B0604020202020204" pitchFamily="34" charset="0"/>
              </a:rPr>
            </a:br>
            <a:r>
              <a:rPr lang="en-US" altLang="en-US" b="1">
                <a:latin typeface="Arial" panose="020B0604020202020204" pitchFamily="34" charset="0"/>
              </a:rPr>
              <a:t>runoff</a:t>
            </a:r>
          </a:p>
        </p:txBody>
      </p:sp>
      <p:sp>
        <p:nvSpPr>
          <p:cNvPr id="115724" name="Rectangle 2">
            <a:extLst>
              <a:ext uri="{FF2B5EF4-FFF2-40B4-BE49-F238E27FC236}">
                <a16:creationId xmlns:a16="http://schemas.microsoft.com/office/drawing/2014/main" id="{CA18B5B1-C040-144E-8634-C49F3F7BF272}"/>
              </a:ext>
            </a:extLst>
          </p:cNvPr>
          <p:cNvSpPr txBox="1">
            <a:spLocks noChangeArrowheads="1"/>
          </p:cNvSpPr>
          <p:nvPr/>
        </p:nvSpPr>
        <p:spPr bwMode="auto">
          <a:xfrm>
            <a:off x="2843213" y="4724400"/>
            <a:ext cx="11160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latin typeface="Arial" panose="020B0604020202020204" pitchFamily="34" charset="0"/>
              </a:rPr>
              <a:t>lake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7762" name="Picture 1">
            <a:extLst>
              <a:ext uri="{FF2B5EF4-FFF2-40B4-BE49-F238E27FC236}">
                <a16:creationId xmlns:a16="http://schemas.microsoft.com/office/drawing/2014/main" id="{C4063D70-373D-B249-A0E0-16791F4AAC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264E1629-EC99-374A-9290-092752249054}"/>
              </a:ext>
            </a:extLst>
          </p:cNvPr>
          <p:cNvSpPr>
            <a:spLocks noGrp="1" noChangeArrowheads="1"/>
          </p:cNvSpPr>
          <p:nvPr>
            <p:ph type="ctrTitle"/>
          </p:nvPr>
        </p:nvSpPr>
        <p:spPr>
          <a:xfrm>
            <a:off x="144016" y="188640"/>
            <a:ext cx="4355976" cy="3312368"/>
          </a:xfr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b="1" dirty="0">
                <a:effectLst>
                  <a:glow rad="127000">
                    <a:schemeClr val="tx1"/>
                  </a:glow>
                </a:effectLst>
                <a:latin typeface="Arial" charset="0"/>
                <a:ea typeface="ＭＳ Ｐゴシック" charset="0"/>
                <a:cs typeface="ＭＳ Ｐゴシック" charset="0"/>
              </a:rPr>
              <a:t>"Nothing under the sun is truly new" (1:9b)</a:t>
            </a:r>
          </a:p>
        </p:txBody>
      </p:sp>
      <p:sp>
        <p:nvSpPr>
          <p:cNvPr id="4" name="Rectangle 2">
            <a:extLst>
              <a:ext uri="{FF2B5EF4-FFF2-40B4-BE49-F238E27FC236}">
                <a16:creationId xmlns:a16="http://schemas.microsoft.com/office/drawing/2014/main" id="{A5B09608-2790-E24F-9530-80A10128F716}"/>
              </a:ext>
            </a:extLst>
          </p:cNvPr>
          <p:cNvSpPr txBox="1">
            <a:spLocks noChangeArrowheads="1"/>
          </p:cNvSpPr>
          <p:nvPr/>
        </p:nvSpPr>
        <p:spPr bwMode="auto">
          <a:xfrm>
            <a:off x="0" y="5373216"/>
            <a:ext cx="9144000" cy="131066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Ceaseless cycles are evident in history (1:8-11)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C4E9CA57-111F-AE4E-81D8-F5628FC1FA3B}"/>
              </a:ext>
            </a:extLst>
          </p:cNvPr>
          <p:cNvSpPr>
            <a:spLocks noGrp="1" noChangeArrowheads="1"/>
          </p:cNvSpPr>
          <p:nvPr>
            <p:ph type="ctrTitle"/>
          </p:nvPr>
        </p:nvSpPr>
        <p:spPr>
          <a:xfrm>
            <a:off x="0" y="5085928"/>
            <a:ext cx="9144000" cy="1295400"/>
          </a:xfr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b="1" dirty="0">
                <a:effectLst>
                  <a:glow rad="127000">
                    <a:schemeClr val="tx1"/>
                  </a:glow>
                </a:effectLst>
                <a:latin typeface="Arial" charset="0"/>
                <a:ea typeface="ＭＳ Ｐゴシック" charset="0"/>
                <a:cs typeface="ＭＳ Ｐゴシック" charset="0"/>
              </a:rPr>
              <a:t>Life</a:t>
            </a:r>
            <a:r>
              <a:rPr lang="fr-FR" b="1" dirty="0">
                <a:effectLst>
                  <a:glow rad="127000">
                    <a:schemeClr val="tx1"/>
                  </a:glow>
                </a:effectLst>
                <a:latin typeface="Arial" charset="0"/>
                <a:ea typeface="ＭＳ Ｐゴシック" charset="0"/>
                <a:cs typeface="ＭＳ Ｐゴシック" charset="0"/>
              </a:rPr>
              <a:t>'</a:t>
            </a:r>
            <a:r>
              <a:rPr lang="en-US" b="1">
                <a:effectLst>
                  <a:glow rad="127000">
                    <a:schemeClr val="tx1"/>
                  </a:glow>
                </a:effectLst>
                <a:latin typeface="Arial" charset="0"/>
                <a:ea typeface="ＭＳ Ｐゴシック" charset="0"/>
                <a:cs typeface="ＭＳ Ｐゴシック" charset="0"/>
              </a:rPr>
              <a:t>s </a:t>
            </a:r>
            <a:r>
              <a:rPr lang="en-US" b="1">
                <a:solidFill>
                  <a:srgbClr val="FFFF00"/>
                </a:solidFill>
                <a:effectLst>
                  <a:glow rad="127000">
                    <a:schemeClr val="tx1"/>
                  </a:glow>
                </a:effectLst>
                <a:latin typeface="Arial" charset="0"/>
                <a:ea typeface="ＭＳ Ｐゴシック" charset="0"/>
                <a:cs typeface="ＭＳ Ｐゴシック" charset="0"/>
              </a:rPr>
              <a:t>fleeting</a:t>
            </a:r>
            <a:r>
              <a:rPr lang="en-US" b="1">
                <a:effectLst>
                  <a:glow rad="127000">
                    <a:schemeClr val="tx1"/>
                  </a:glow>
                </a:effectLst>
                <a:latin typeface="Arial" charset="0"/>
                <a:ea typeface="ＭＳ Ｐゴシック" charset="0"/>
                <a:cs typeface="ＭＳ Ｐゴシック" charset="0"/>
              </a:rPr>
              <a:t> </a:t>
            </a:r>
            <a:r>
              <a:rPr lang="en-US" b="1" dirty="0">
                <a:effectLst>
                  <a:glow rad="127000">
                    <a:schemeClr val="tx1"/>
                  </a:glow>
                </a:effectLst>
                <a:latin typeface="Arial" charset="0"/>
                <a:ea typeface="ＭＳ Ｐゴシック" charset="0"/>
                <a:cs typeface="ＭＳ Ｐゴシック" charset="0"/>
              </a:rPr>
              <a:t>cycles should move us to seek God.</a:t>
            </a:r>
          </a:p>
        </p:txBody>
      </p:sp>
      <p:sp>
        <p:nvSpPr>
          <p:cNvPr id="6" name="Rectangle 2">
            <a:extLst>
              <a:ext uri="{FF2B5EF4-FFF2-40B4-BE49-F238E27FC236}">
                <a16:creationId xmlns:a16="http://schemas.microsoft.com/office/drawing/2014/main" id="{F5046935-1905-B64D-99EF-A84274A5C68B}"/>
              </a:ext>
            </a:extLst>
          </p:cNvPr>
          <p:cNvSpPr txBox="1">
            <a:spLocks noChangeArrowheads="1"/>
          </p:cNvSpPr>
          <p:nvPr/>
        </p:nvSpPr>
        <p:spPr bwMode="auto">
          <a:xfrm>
            <a:off x="-23272" y="332656"/>
            <a:ext cx="9144000"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a:effectLst>
                  <a:glow rad="127000">
                    <a:schemeClr val="tx1"/>
                  </a:glow>
                </a:effectLst>
                <a:latin typeface="Arial" charset="0"/>
                <a:ea typeface="ＭＳ Ｐゴシック" charset="0"/>
                <a:cs typeface="ＭＳ Ｐゴシック" charset="0"/>
              </a:rPr>
              <a:t>Main Idea of 1:1-11</a:t>
            </a:r>
          </a:p>
        </p:txBody>
      </p:sp>
      <p:pic>
        <p:nvPicPr>
          <p:cNvPr id="119811" name="Picture 3">
            <a:extLst>
              <a:ext uri="{FF2B5EF4-FFF2-40B4-BE49-F238E27FC236}">
                <a16:creationId xmlns:a16="http://schemas.microsoft.com/office/drawing/2014/main" id="{ADD3E154-94AD-9C4A-BC35-7F8BF4CC47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44675"/>
            <a:ext cx="914400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F42D60BF-E66B-B44D-9589-09CAF07124AF}"/>
              </a:ext>
            </a:extLst>
          </p:cNvPr>
          <p:cNvSpPr>
            <a:spLocks noGrp="1" noChangeArrowheads="1"/>
          </p:cNvSpPr>
          <p:nvPr>
            <p:ph type="title" idx="4294967295"/>
          </p:nvPr>
        </p:nvSpPr>
        <p:spPr/>
        <p:txBody>
          <a:bodyPr/>
          <a:lstStyle/>
          <a:p>
            <a:pPr eaLnBrk="1" hangingPunct="1"/>
            <a:r>
              <a:rPr lang="en-US" altLang="zh-CN">
                <a:latin typeface="Arial" panose="020B0604020202020204" pitchFamily="34" charset="0"/>
                <a:ea typeface="ＭＳ Ｐゴシック" panose="020B0600070205080204" pitchFamily="34" charset="-128"/>
              </a:rPr>
              <a:t>2 Fs</a:t>
            </a:r>
          </a:p>
        </p:txBody>
      </p:sp>
      <p:pic>
        <p:nvPicPr>
          <p:cNvPr id="262147" name="Picture 3" descr="bs01928_">
            <a:extLst>
              <a:ext uri="{FF2B5EF4-FFF2-40B4-BE49-F238E27FC236}">
                <a16:creationId xmlns:a16="http://schemas.microsoft.com/office/drawing/2014/main" id="{6695A938-08FD-1641-ADAF-2B235F53D2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6858000"/>
          </a:xfrm>
          <a:prstGeom prst="rect">
            <a:avLst/>
          </a:prstGeom>
          <a:noFill/>
          <a:ln>
            <a:noFill/>
          </a:ln>
          <a:effectLst>
            <a:outerShdw blurRad="63500" dist="38099" dir="2700000" algn="ctr" rotWithShape="0">
              <a:schemeClr val="folHlink">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2148" name="WordArt 4">
            <a:extLst>
              <a:ext uri="{FF2B5EF4-FFF2-40B4-BE49-F238E27FC236}">
                <a16:creationId xmlns:a16="http://schemas.microsoft.com/office/drawing/2014/main" id="{EADADEE0-A578-FE41-A0F0-6F5D3B2D9679}"/>
              </a:ext>
            </a:extLst>
          </p:cNvPr>
          <p:cNvSpPr>
            <a:spLocks noChangeArrowheads="1" noChangeShapeType="1" noTextEdit="1"/>
          </p:cNvSpPr>
          <p:nvPr/>
        </p:nvSpPr>
        <p:spPr bwMode="auto">
          <a:xfrm rot="487806">
            <a:off x="6858000" y="762000"/>
            <a:ext cx="2133600" cy="915988"/>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66FF66"/>
                </a:solidFill>
                <a:cs typeface="Times New Roman" panose="02020603050405020304" pitchFamily="18" charset="0"/>
              </a:rPr>
              <a:t>Futile</a:t>
            </a:r>
          </a:p>
        </p:txBody>
      </p:sp>
      <p:sp>
        <p:nvSpPr>
          <p:cNvPr id="262149" name="WordArt 5">
            <a:extLst>
              <a:ext uri="{FF2B5EF4-FFF2-40B4-BE49-F238E27FC236}">
                <a16:creationId xmlns:a16="http://schemas.microsoft.com/office/drawing/2014/main" id="{96C3A67C-00B5-A845-A1E1-1E602C903499}"/>
              </a:ext>
            </a:extLst>
          </p:cNvPr>
          <p:cNvSpPr>
            <a:spLocks noChangeArrowheads="1" noChangeShapeType="1" noTextEdit="1"/>
          </p:cNvSpPr>
          <p:nvPr/>
        </p:nvSpPr>
        <p:spPr bwMode="auto">
          <a:xfrm rot="-495251">
            <a:off x="150813" y="598488"/>
            <a:ext cx="2057400" cy="1176337"/>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00FF00"/>
                </a:solidFill>
                <a:cs typeface="Times New Roman" panose="02020603050405020304" pitchFamily="18" charset="0"/>
              </a:rPr>
              <a:t>Fleeting</a:t>
            </a:r>
          </a:p>
        </p:txBody>
      </p:sp>
      <p:sp>
        <p:nvSpPr>
          <p:cNvPr id="262150" name="WordArt 6">
            <a:extLst>
              <a:ext uri="{FF2B5EF4-FFF2-40B4-BE49-F238E27FC236}">
                <a16:creationId xmlns:a16="http://schemas.microsoft.com/office/drawing/2014/main" id="{6195106F-1E89-AF4E-A472-71761B49A78F}"/>
              </a:ext>
            </a:extLst>
          </p:cNvPr>
          <p:cNvSpPr>
            <a:spLocks noChangeArrowheads="1" noChangeShapeType="1" noTextEdit="1"/>
          </p:cNvSpPr>
          <p:nvPr/>
        </p:nvSpPr>
        <p:spPr bwMode="auto">
          <a:xfrm>
            <a:off x="2914650" y="304800"/>
            <a:ext cx="3314700" cy="91440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00FF00"/>
                </a:solidFill>
                <a:cs typeface="Times New Roman" panose="02020603050405020304" pitchFamily="18" charset="0"/>
              </a:rPr>
              <a:t>Frustration</a:t>
            </a:r>
          </a:p>
        </p:txBody>
      </p:sp>
      <p:sp>
        <p:nvSpPr>
          <p:cNvPr id="262151" name="AutoShape 7">
            <a:extLst>
              <a:ext uri="{FF2B5EF4-FFF2-40B4-BE49-F238E27FC236}">
                <a16:creationId xmlns:a16="http://schemas.microsoft.com/office/drawing/2014/main" id="{7469F501-3AEF-4A42-B396-FEBF277A06F8}"/>
              </a:ext>
            </a:extLst>
          </p:cNvPr>
          <p:cNvSpPr>
            <a:spLocks noChangeArrowheads="1"/>
          </p:cNvSpPr>
          <p:nvPr/>
        </p:nvSpPr>
        <p:spPr bwMode="auto">
          <a:xfrm>
            <a:off x="2362200" y="-533400"/>
            <a:ext cx="4343400" cy="7010400"/>
          </a:xfrm>
          <a:prstGeom prst="upArrow">
            <a:avLst>
              <a:gd name="adj1" fmla="val 50000"/>
              <a:gd name="adj2" fmla="val 40351"/>
            </a:avLst>
          </a:prstGeom>
          <a:solidFill>
            <a:srgbClr val="000090"/>
          </a:solidFill>
          <a:ln w="9525">
            <a:solidFill>
              <a:schemeClr val="tx1"/>
            </a:solidFill>
            <a:miter lim="800000"/>
            <a:headEnd/>
            <a:tailEnd/>
          </a:ln>
          <a:effectLst/>
        </p:spPr>
        <p:txBody>
          <a:bodyPr wrap="none" anchor="ctr"/>
          <a:lstStyle/>
          <a:p>
            <a:pPr>
              <a:defRPr/>
            </a:pPr>
            <a:endParaRPr lang="en-US" dirty="0">
              <a:solidFill>
                <a:srgbClr val="FFFFFF"/>
              </a:solidFill>
              <a:latin typeface="Arial"/>
              <a:ea typeface="+mn-ea"/>
              <a:cs typeface="Arial"/>
            </a:endParaRPr>
          </a:p>
        </p:txBody>
      </p:sp>
      <p:sp>
        <p:nvSpPr>
          <p:cNvPr id="142343" name="WordArt 8">
            <a:extLst>
              <a:ext uri="{FF2B5EF4-FFF2-40B4-BE49-F238E27FC236}">
                <a16:creationId xmlns:a16="http://schemas.microsoft.com/office/drawing/2014/main" id="{D504BCCC-56A0-0644-B74C-A643372B9909}"/>
              </a:ext>
            </a:extLst>
          </p:cNvPr>
          <p:cNvSpPr>
            <a:spLocks noChangeArrowheads="1" noChangeShapeType="1" noTextEdit="1"/>
          </p:cNvSpPr>
          <p:nvPr/>
        </p:nvSpPr>
        <p:spPr bwMode="auto">
          <a:xfrm>
            <a:off x="3733800" y="381000"/>
            <a:ext cx="1562100" cy="2438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a:solidFill>
                  <a:srgbClr val="FFFFFF"/>
                </a:solidFill>
                <a:effectLst>
                  <a:outerShdw blurRad="38100" dist="38100" dir="2700000" algn="tl" rotWithShape="0">
                    <a:srgbClr val="808080">
                      <a:alpha val="43137"/>
                    </a:srgbClr>
                  </a:outerShdw>
                </a:effectLst>
                <a:latin typeface="Arial" panose="020B0604020202020204" pitchFamily="34" charset="0"/>
                <a:cs typeface="Arial" panose="020B0604020202020204" pitchFamily="34" charset="0"/>
              </a:rPr>
              <a:t>Find</a:t>
            </a:r>
          </a:p>
          <a:p>
            <a:r>
              <a:rPr lang="en-US" sz="3600" kern="10">
                <a:solidFill>
                  <a:srgbClr val="FFFFFF"/>
                </a:solidFill>
                <a:effectLst>
                  <a:outerShdw blurRad="38100" dist="38100" dir="2700000" algn="tl" rotWithShape="0">
                    <a:srgbClr val="808080">
                      <a:alpha val="43137"/>
                    </a:srgbClr>
                  </a:outerShdw>
                </a:effectLst>
                <a:latin typeface="Arial" panose="020B0604020202020204" pitchFamily="34" charset="0"/>
                <a:cs typeface="Arial" panose="020B0604020202020204" pitchFamily="34" charset="0"/>
              </a:rPr>
              <a:t>God </a:t>
            </a:r>
            <a:br>
              <a:rPr lang="en-US" sz="3600" kern="10">
                <a:solidFill>
                  <a:srgbClr val="FFFFFF"/>
                </a:solidFill>
                <a:effectLst>
                  <a:outerShdw blurRad="38100" dist="38100" dir="2700000" algn="tl" rotWithShape="0">
                    <a:srgbClr val="808080">
                      <a:alpha val="43137"/>
                    </a:srgbClr>
                  </a:outerShdw>
                </a:effectLst>
                <a:latin typeface="Arial" panose="020B0604020202020204" pitchFamily="34" charset="0"/>
                <a:cs typeface="Arial" panose="020B0604020202020204" pitchFamily="34" charset="0"/>
              </a:rPr>
            </a:br>
            <a:r>
              <a:rPr lang="en-US" sz="3600" kern="10">
                <a:solidFill>
                  <a:srgbClr val="FFFFFF"/>
                </a:solidFill>
                <a:effectLst>
                  <a:outerShdw blurRad="38100" dist="38100" dir="2700000" algn="tl" rotWithShape="0">
                    <a:srgbClr val="808080">
                      <a:alpha val="43137"/>
                    </a:srgbClr>
                  </a:outerShdw>
                </a:effectLst>
                <a:latin typeface="Arial" panose="020B0604020202020204" pitchFamily="34" charset="0"/>
                <a:cs typeface="Arial" panose="020B0604020202020204" pitchFamily="34" charset="0"/>
              </a:rPr>
              <a:t>(12:1)</a:t>
            </a:r>
          </a:p>
        </p:txBody>
      </p:sp>
      <p:sp>
        <p:nvSpPr>
          <p:cNvPr id="262153" name="WordArt 9">
            <a:extLst>
              <a:ext uri="{FF2B5EF4-FFF2-40B4-BE49-F238E27FC236}">
                <a16:creationId xmlns:a16="http://schemas.microsoft.com/office/drawing/2014/main" id="{ADE0679B-5C1F-954C-8360-DC9A15747E4B}"/>
              </a:ext>
            </a:extLst>
          </p:cNvPr>
          <p:cNvSpPr>
            <a:spLocks noChangeArrowheads="1" noChangeShapeType="1" noTextEdit="1"/>
          </p:cNvSpPr>
          <p:nvPr/>
        </p:nvSpPr>
        <p:spPr bwMode="auto">
          <a:xfrm>
            <a:off x="3619500" y="3048000"/>
            <a:ext cx="1905000" cy="31083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a:solidFill>
                  <a:srgbClr val="FFFFFF"/>
                </a:solidFill>
                <a:effectLst>
                  <a:outerShdw blurRad="38100" dist="38100" dir="2700000" algn="tl" rotWithShape="0">
                    <a:srgbClr val="808080">
                      <a:alpha val="43137"/>
                    </a:srgbClr>
                  </a:outerShdw>
                </a:effectLst>
                <a:latin typeface="Arial" panose="020B0604020202020204" pitchFamily="34" charset="0"/>
                <a:cs typeface="Arial" panose="020B0604020202020204" pitchFamily="34" charset="0"/>
              </a:rPr>
              <a:t>&amp;</a:t>
            </a:r>
          </a:p>
          <a:p>
            <a:r>
              <a:rPr lang="en-US" sz="3600" kern="10">
                <a:solidFill>
                  <a:srgbClr val="FFFFFF"/>
                </a:solidFill>
                <a:effectLst>
                  <a:outerShdw blurRad="38100" dist="38100" dir="2700000" algn="tl" rotWithShape="0">
                    <a:srgbClr val="808080">
                      <a:alpha val="43137"/>
                    </a:srgbClr>
                  </a:outerShdw>
                </a:effectLst>
                <a:latin typeface="Arial" panose="020B0604020202020204" pitchFamily="34" charset="0"/>
                <a:cs typeface="Arial" panose="020B0604020202020204" pitchFamily="34" charset="0"/>
              </a:rPr>
              <a:t>Fear</a:t>
            </a:r>
          </a:p>
          <a:p>
            <a:r>
              <a:rPr lang="en-US" sz="3600" kern="10">
                <a:solidFill>
                  <a:srgbClr val="FFFFFF"/>
                </a:solidFill>
                <a:effectLst>
                  <a:outerShdw blurRad="38100" dist="38100" dir="2700000" algn="tl" rotWithShape="0">
                    <a:srgbClr val="808080">
                      <a:alpha val="43137"/>
                    </a:srgbClr>
                  </a:outerShdw>
                </a:effectLst>
                <a:latin typeface="Arial" panose="020B0604020202020204" pitchFamily="34" charset="0"/>
                <a:cs typeface="Arial" panose="020B0604020202020204" pitchFamily="34" charset="0"/>
              </a:rPr>
              <a:t>God</a:t>
            </a:r>
          </a:p>
          <a:p>
            <a:r>
              <a:rPr lang="en-US" sz="3600" kern="10">
                <a:solidFill>
                  <a:srgbClr val="FFFFFF"/>
                </a:solidFill>
                <a:effectLst>
                  <a:outerShdw blurRad="38100" dist="38100" dir="2700000" algn="tl" rotWithShape="0">
                    <a:srgbClr val="808080">
                      <a:alpha val="43137"/>
                    </a:srgbClr>
                  </a:outerShdw>
                </a:effectLst>
                <a:latin typeface="Arial" panose="020B0604020202020204" pitchFamily="34" charset="0"/>
                <a:cs typeface="Arial" panose="020B0604020202020204" pitchFamily="34" charset="0"/>
              </a:rPr>
              <a:t>(12:13)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2151"/>
                                        </p:tgtEl>
                                        <p:attrNameLst>
                                          <p:attrName>style.visibility</p:attrName>
                                        </p:attrNameLst>
                                      </p:cBhvr>
                                      <p:to>
                                        <p:strVal val="visible"/>
                                      </p:to>
                                    </p:set>
                                    <p:animEffect transition="in" filter="blinds(horizontal)">
                                      <p:cBhvr>
                                        <p:cTn id="7" dur="500"/>
                                        <p:tgtEl>
                                          <p:spTgt spid="2621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142343"/>
                                        </p:tgtEl>
                                        <p:attrNameLst>
                                          <p:attrName>style.visibility</p:attrName>
                                        </p:attrNameLst>
                                      </p:cBhvr>
                                      <p:to>
                                        <p:strVal val="visible"/>
                                      </p:to>
                                    </p:set>
                                    <p:anim calcmode="lin" valueType="num">
                                      <p:cBhvr>
                                        <p:cTn id="12" dur="1000" fill="hold"/>
                                        <p:tgtEl>
                                          <p:spTgt spid="142343"/>
                                        </p:tgtEl>
                                        <p:attrNameLst>
                                          <p:attrName>ppt_w</p:attrName>
                                        </p:attrNameLst>
                                      </p:cBhvr>
                                      <p:tavLst>
                                        <p:tav tm="0">
                                          <p:val>
                                            <p:strVal val="#ppt_w*0.70"/>
                                          </p:val>
                                        </p:tav>
                                        <p:tav tm="100000">
                                          <p:val>
                                            <p:strVal val="#ppt_w"/>
                                          </p:val>
                                        </p:tav>
                                      </p:tavLst>
                                    </p:anim>
                                    <p:anim calcmode="lin" valueType="num">
                                      <p:cBhvr>
                                        <p:cTn id="13" dur="1000" fill="hold"/>
                                        <p:tgtEl>
                                          <p:spTgt spid="142343"/>
                                        </p:tgtEl>
                                        <p:attrNameLst>
                                          <p:attrName>ppt_h</p:attrName>
                                        </p:attrNameLst>
                                      </p:cBhvr>
                                      <p:tavLst>
                                        <p:tav tm="0">
                                          <p:val>
                                            <p:strVal val="#ppt_h"/>
                                          </p:val>
                                        </p:tav>
                                        <p:tav tm="100000">
                                          <p:val>
                                            <p:strVal val="#ppt_h"/>
                                          </p:val>
                                        </p:tav>
                                      </p:tavLst>
                                    </p:anim>
                                    <p:animEffect transition="in" filter="fade">
                                      <p:cBhvr>
                                        <p:cTn id="14" dur="1000"/>
                                        <p:tgtEl>
                                          <p:spTgt spid="14234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262153"/>
                                        </p:tgtEl>
                                        <p:attrNameLst>
                                          <p:attrName>style.visibility</p:attrName>
                                        </p:attrNameLst>
                                      </p:cBhvr>
                                      <p:to>
                                        <p:strVal val="visible"/>
                                      </p:to>
                                    </p:set>
                                    <p:animEffect transition="in" filter="fade">
                                      <p:cBhvr>
                                        <p:cTn id="19" dur="1000"/>
                                        <p:tgtEl>
                                          <p:spTgt spid="262153"/>
                                        </p:tgtEl>
                                      </p:cBhvr>
                                    </p:animEffect>
                                  </p:childTnLst>
                                </p:cTn>
                              </p:par>
                              <p:par>
                                <p:cTn id="20" presetID="10" presetClass="exit" presetSubtype="0" fill="hold" nodeType="withEffect">
                                  <p:stCondLst>
                                    <p:cond delay="0"/>
                                  </p:stCondLst>
                                  <p:childTnLst>
                                    <p:animEffect transition="out" filter="fade">
                                      <p:cBhvr>
                                        <p:cTn id="21" dur="2000"/>
                                        <p:tgtEl>
                                          <p:spTgt spid="262149"/>
                                        </p:tgtEl>
                                      </p:cBhvr>
                                    </p:animEffect>
                                    <p:set>
                                      <p:cBhvr>
                                        <p:cTn id="22" dur="1" fill="hold">
                                          <p:stCondLst>
                                            <p:cond delay="1999"/>
                                          </p:stCondLst>
                                        </p:cTn>
                                        <p:tgtEl>
                                          <p:spTgt spid="262149"/>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2000"/>
                                        <p:tgtEl>
                                          <p:spTgt spid="262150"/>
                                        </p:tgtEl>
                                      </p:cBhvr>
                                    </p:animEffect>
                                    <p:set>
                                      <p:cBhvr>
                                        <p:cTn id="25" dur="1" fill="hold">
                                          <p:stCondLst>
                                            <p:cond delay="1999"/>
                                          </p:stCondLst>
                                        </p:cTn>
                                        <p:tgtEl>
                                          <p:spTgt spid="262150"/>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2000"/>
                                        <p:tgtEl>
                                          <p:spTgt spid="262148"/>
                                        </p:tgtEl>
                                      </p:cBhvr>
                                    </p:animEffect>
                                    <p:set>
                                      <p:cBhvr>
                                        <p:cTn id="28" dur="1" fill="hold">
                                          <p:stCondLst>
                                            <p:cond delay="1999"/>
                                          </p:stCondLst>
                                        </p:cTn>
                                        <p:tgtEl>
                                          <p:spTgt spid="2621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5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CB835EE0-04D7-B348-B8AC-1980314F73B6}"/>
              </a:ext>
            </a:extLst>
          </p:cNvPr>
          <p:cNvSpPr>
            <a:spLocks noGrp="1" noChangeArrowheads="1"/>
          </p:cNvSpPr>
          <p:nvPr>
            <p:ph type="ctrTitle"/>
          </p:nvPr>
        </p:nvSpPr>
        <p:spPr>
          <a:xfrm>
            <a:off x="0" y="188913"/>
            <a:ext cx="9144000" cy="1295400"/>
          </a:xfr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Why so fast?</a:t>
            </a:r>
          </a:p>
        </p:txBody>
      </p:sp>
      <p:pic>
        <p:nvPicPr>
          <p:cNvPr id="50179" name="Picture 3">
            <a:extLst>
              <a:ext uri="{FF2B5EF4-FFF2-40B4-BE49-F238E27FC236}">
                <a16:creationId xmlns:a16="http://schemas.microsoft.com/office/drawing/2014/main" id="{3CE036EC-7EE4-A24E-975B-0D73ECD35D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55725"/>
            <a:ext cx="9144000" cy="437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51AB6D11-1725-3A41-B46F-26806D10DE42}"/>
              </a:ext>
            </a:extLst>
          </p:cNvPr>
          <p:cNvSpPr>
            <a:spLocks noGrp="1" noChangeArrowheads="1"/>
          </p:cNvSpPr>
          <p:nvPr>
            <p:ph type="ctrTitle"/>
          </p:nvPr>
        </p:nvSpPr>
        <p:spPr>
          <a:xfrm>
            <a:off x="228600" y="0"/>
            <a:ext cx="8915400" cy="4038600"/>
          </a:xfrm>
        </p:spPr>
        <p:txBody>
          <a:bodyPr/>
          <a:lstStyle/>
          <a:p>
            <a:pPr>
              <a:defRPr/>
            </a:pPr>
            <a:r>
              <a:rPr lang="en-US" sz="5400" b="1" dirty="0">
                <a:latin typeface="Arial" charset="0"/>
              </a:rPr>
              <a:t>I.  Every human endeavor is </a:t>
            </a:r>
            <a:r>
              <a:rPr lang="en-US" sz="5400" b="1" dirty="0">
                <a:solidFill>
                  <a:srgbClr val="FFFF00"/>
                </a:solidFill>
                <a:latin typeface="Arial" charset="0"/>
              </a:rPr>
              <a:t>short-lived</a:t>
            </a:r>
            <a:r>
              <a:rPr lang="en-US" sz="5400" b="1" dirty="0">
                <a:latin typeface="Arial" charset="0"/>
              </a:rPr>
              <a:t> (1:2).</a:t>
            </a:r>
            <a:endParaRPr lang="en-US" sz="6000" dirty="0">
              <a:effectLst>
                <a:outerShdw blurRad="38100" dist="38100" dir="2700000" algn="tl">
                  <a:srgbClr val="FFFFFF"/>
                </a:outerShdw>
              </a:effectLst>
              <a:latin typeface="Times New Roman" charset="0"/>
            </a:endParaRPr>
          </a:p>
        </p:txBody>
      </p:sp>
      <p:pic>
        <p:nvPicPr>
          <p:cNvPr id="123906" name="Picture 3" descr="FLIGHT">
            <a:extLst>
              <a:ext uri="{FF2B5EF4-FFF2-40B4-BE49-F238E27FC236}">
                <a16:creationId xmlns:a16="http://schemas.microsoft.com/office/drawing/2014/main" id="{7FE6205D-F964-0140-B3F6-1380D09DAE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657600"/>
            <a:ext cx="5105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Picture 4" descr="COINS">
            <a:extLst>
              <a:ext uri="{FF2B5EF4-FFF2-40B4-BE49-F238E27FC236}">
                <a16:creationId xmlns:a16="http://schemas.microsoft.com/office/drawing/2014/main" id="{D7E59538-D0EF-F645-ACEF-517C1FB6CF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86200"/>
            <a:ext cx="4038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
            <a:extLst>
              <a:ext uri="{FF2B5EF4-FFF2-40B4-BE49-F238E27FC236}">
                <a16:creationId xmlns:a16="http://schemas.microsoft.com/office/drawing/2014/main" id="{6AD9067D-48E9-8042-A33A-A2EB444CF4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58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C7458DE0-A261-9543-AFC5-595565F0A6DB}"/>
              </a:ext>
            </a:extLst>
          </p:cNvPr>
          <p:cNvSpPr>
            <a:spLocks noGrp="1" noChangeArrowheads="1"/>
          </p:cNvSpPr>
          <p:nvPr>
            <p:ph type="ctrTitle"/>
          </p:nvPr>
        </p:nvSpPr>
        <p:spPr>
          <a:xfrm>
            <a:off x="0" y="4437112"/>
            <a:ext cx="9144000" cy="2088232"/>
          </a:xfr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II.  Life</a:t>
            </a:r>
            <a:r>
              <a:rPr lang="fr-FR"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many </a:t>
            </a:r>
            <a:r>
              <a:rPr lang="en-US" sz="4800" b="1" dirty="0">
                <a:solidFill>
                  <a:srgbClr val="FFFF00"/>
                </a:solidFill>
                <a:effectLst>
                  <a:glow rad="127000">
                    <a:schemeClr val="tx1"/>
                  </a:glow>
                </a:effectLst>
                <a:latin typeface="Arial" charset="0"/>
                <a:ea typeface="ＭＳ Ｐゴシック" charset="0"/>
                <a:cs typeface="ＭＳ Ｐゴシック" charset="0"/>
              </a:rPr>
              <a:t>cycles</a:t>
            </a:r>
            <a:r>
              <a:rPr lang="en-US" sz="4800" b="1" dirty="0">
                <a:effectLst>
                  <a:glow rad="127000">
                    <a:schemeClr val="tx1"/>
                  </a:glow>
                </a:effectLst>
                <a:latin typeface="Arial" charset="0"/>
                <a:ea typeface="ＭＳ Ｐゴシック" charset="0"/>
                <a:cs typeface="ＭＳ Ｐゴシック" charset="0"/>
              </a:rPr>
              <a:t> are passing (1:3-11).</a:t>
            </a:r>
          </a:p>
        </p:txBody>
      </p:sp>
      <p:sp>
        <p:nvSpPr>
          <p:cNvPr id="6" name="Rectangle 2">
            <a:extLst>
              <a:ext uri="{FF2B5EF4-FFF2-40B4-BE49-F238E27FC236}">
                <a16:creationId xmlns:a16="http://schemas.microsoft.com/office/drawing/2014/main" id="{4802782D-CC92-C34E-8102-FA155568AC5E}"/>
              </a:ext>
            </a:extLst>
          </p:cNvPr>
          <p:cNvSpPr txBox="1">
            <a:spLocks noChangeArrowheads="1"/>
          </p:cNvSpPr>
          <p:nvPr/>
        </p:nvSpPr>
        <p:spPr bwMode="auto">
          <a:xfrm>
            <a:off x="0" y="-1251520"/>
            <a:ext cx="9144000"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800" b="1" dirty="0">
                <a:effectLst>
                  <a:glow rad="127000">
                    <a:schemeClr val="tx1"/>
                  </a:glow>
                </a:effectLst>
                <a:latin typeface="Arial" charset="0"/>
                <a:ea typeface="ＭＳ Ｐゴシック" charset="0"/>
                <a:cs typeface="ＭＳ Ｐゴシック" charset="0"/>
              </a:rPr>
              <a:t>Ecclesiastes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a:extLst>
              <a:ext uri="{FF2B5EF4-FFF2-40B4-BE49-F238E27FC236}">
                <a16:creationId xmlns:a16="http://schemas.microsoft.com/office/drawing/2014/main" id="{484FD742-ACF1-1F47-B064-B690400FF0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192213"/>
            <a:ext cx="889000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ADD59C02-EECC-B241-9917-5801256DD669}"/>
              </a:ext>
            </a:extLst>
          </p:cNvPr>
          <p:cNvSpPr>
            <a:spLocks noGrp="1" noChangeArrowheads="1"/>
          </p:cNvSpPr>
          <p:nvPr>
            <p:ph type="ctrTitle"/>
          </p:nvPr>
        </p:nvSpPr>
        <p:spPr>
          <a:xfrm>
            <a:off x="33705" y="-171599"/>
            <a:ext cx="9144000" cy="1296343"/>
          </a:xfr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b="1" dirty="0">
                <a:effectLst>
                  <a:glow rad="127000">
                    <a:schemeClr val="tx1"/>
                  </a:glow>
                </a:effectLst>
                <a:latin typeface="Arial" charset="0"/>
                <a:ea typeface="ＭＳ Ｐゴシック" charset="0"/>
                <a:cs typeface="ＭＳ Ｐゴシック" charset="0"/>
              </a:rPr>
              <a:t>Don</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get caught up in the race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A2AEDF9B-4D88-774A-BB77-BAD4EFFA7FB7}"/>
              </a:ext>
            </a:extLst>
          </p:cNvPr>
          <p:cNvSpPr>
            <a:spLocks noGrp="1" noChangeArrowheads="1"/>
          </p:cNvSpPr>
          <p:nvPr>
            <p:ph type="ctrTitle"/>
          </p:nvPr>
        </p:nvSpPr>
        <p:spPr>
          <a:xfrm>
            <a:off x="0" y="188640"/>
            <a:ext cx="9144000" cy="1296343"/>
          </a:xfr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Rats often run in circles</a:t>
            </a:r>
          </a:p>
        </p:txBody>
      </p:sp>
      <p:sp>
        <p:nvSpPr>
          <p:cNvPr id="6" name="Rectangle 2">
            <a:extLst>
              <a:ext uri="{FF2B5EF4-FFF2-40B4-BE49-F238E27FC236}">
                <a16:creationId xmlns:a16="http://schemas.microsoft.com/office/drawing/2014/main" id="{E81566D8-F4EF-EF44-9752-F9BF7C5B64CC}"/>
              </a:ext>
            </a:extLst>
          </p:cNvPr>
          <p:cNvSpPr txBox="1">
            <a:spLocks noChangeArrowheads="1"/>
          </p:cNvSpPr>
          <p:nvPr/>
        </p:nvSpPr>
        <p:spPr bwMode="auto">
          <a:xfrm>
            <a:off x="0" y="5993904"/>
            <a:ext cx="9144000" cy="86409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effectLst>
                  <a:glow rad="127000">
                    <a:schemeClr val="tx1"/>
                  </a:glow>
                </a:effectLst>
                <a:latin typeface="Arial" charset="0"/>
                <a:ea typeface="ＭＳ Ｐゴシック" charset="0"/>
                <a:cs typeface="ＭＳ Ｐゴシック" charset="0"/>
              </a:rPr>
              <a:t>Ecclesiastes</a:t>
            </a:r>
          </a:p>
        </p:txBody>
      </p:sp>
      <p:pic>
        <p:nvPicPr>
          <p:cNvPr id="130051" name="Picture 1">
            <a:extLst>
              <a:ext uri="{FF2B5EF4-FFF2-40B4-BE49-F238E27FC236}">
                <a16:creationId xmlns:a16="http://schemas.microsoft.com/office/drawing/2014/main" id="{B6CD94AA-9BC5-9E40-8E99-AC79E8756B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8" y="0"/>
            <a:ext cx="9240837"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2098" name="Picture 1">
            <a:extLst>
              <a:ext uri="{FF2B5EF4-FFF2-40B4-BE49-F238E27FC236}">
                <a16:creationId xmlns:a16="http://schemas.microsoft.com/office/drawing/2014/main" id="{6C8F217F-8E8F-D148-B371-41C7060A7D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1588"/>
            <a:ext cx="9142412"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F0460C0A-5F4B-3C4D-A162-16F434165913}"/>
              </a:ext>
            </a:extLst>
          </p:cNvPr>
          <p:cNvSpPr>
            <a:spLocks noGrp="1" noChangeArrowheads="1"/>
          </p:cNvSpPr>
          <p:nvPr>
            <p:ph type="ctrTitle"/>
          </p:nvPr>
        </p:nvSpPr>
        <p:spPr>
          <a:xfrm>
            <a:off x="-10462" y="5373216"/>
            <a:ext cx="9144000" cy="1484784"/>
          </a:xfr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b="1" dirty="0">
                <a:effectLst>
                  <a:glow rad="127000">
                    <a:schemeClr val="tx1"/>
                  </a:glow>
                </a:effectLst>
                <a:latin typeface="Arial" charset="0"/>
                <a:ea typeface="ＭＳ Ｐゴシック" charset="0"/>
                <a:cs typeface="ＭＳ Ｐゴシック" charset="0"/>
              </a:rPr>
              <a:t>Exhaustion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4">
            <a:extLst>
              <a:ext uri="{FF2B5EF4-FFF2-40B4-BE49-F238E27FC236}">
                <a16:creationId xmlns:a16="http://schemas.microsoft.com/office/drawing/2014/main" id="{BBE99D3C-EC24-3D4E-A604-85C1C4519C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92150"/>
            <a:ext cx="9147175" cy="612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D9D0A5D6-DC28-9547-AAFF-534BD090D64F}"/>
              </a:ext>
            </a:extLst>
          </p:cNvPr>
          <p:cNvSpPr>
            <a:spLocks noGrp="1" noChangeArrowheads="1"/>
          </p:cNvSpPr>
          <p:nvPr>
            <p:ph type="ctrTitle"/>
          </p:nvPr>
        </p:nvSpPr>
        <p:spPr>
          <a:xfrm>
            <a:off x="0" y="-1296343"/>
            <a:ext cx="9144000" cy="1296343"/>
          </a:xfr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b="1" dirty="0">
                <a:effectLst>
                  <a:glow rad="127000">
                    <a:schemeClr val="tx1"/>
                  </a:glow>
                </a:effectLst>
                <a:latin typeface="Arial" charset="0"/>
                <a:ea typeface="ＭＳ Ｐゴシック" charset="0"/>
                <a:cs typeface="ＭＳ Ｐゴシック" charset="0"/>
              </a:rPr>
              <a:t>Don</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succeed at the wrong thing</a:t>
            </a:r>
          </a:p>
        </p:txBody>
      </p:sp>
      <p:sp>
        <p:nvSpPr>
          <p:cNvPr id="4" name="Rectangle 2">
            <a:extLst>
              <a:ext uri="{FF2B5EF4-FFF2-40B4-BE49-F238E27FC236}">
                <a16:creationId xmlns:a16="http://schemas.microsoft.com/office/drawing/2014/main" id="{5137DCF5-1CBC-5D4A-A4CE-3358475253AA}"/>
              </a:ext>
            </a:extLst>
          </p:cNvPr>
          <p:cNvSpPr txBox="1">
            <a:spLocks noChangeArrowheads="1"/>
          </p:cNvSpPr>
          <p:nvPr/>
        </p:nvSpPr>
        <p:spPr bwMode="auto">
          <a:xfrm>
            <a:off x="179513" y="476672"/>
            <a:ext cx="3528392" cy="60486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"Our greatest fear should not be of failure, but of succeeding at things in life that really don’t matter."</a:t>
            </a:r>
          </a:p>
          <a:p>
            <a:pPr>
              <a:defRPr/>
            </a:pPr>
            <a:endParaRPr lang="en-US" sz="3600" b="1" dirty="0">
              <a:solidFill>
                <a:srgbClr val="FFFFFF"/>
              </a:solidFill>
              <a:effectLst>
                <a:glow rad="127000">
                  <a:srgbClr val="000000"/>
                </a:glow>
              </a:effectLst>
              <a:latin typeface="Arial" charset="0"/>
              <a:ea typeface="ＭＳ Ｐゴシック" charset="0"/>
              <a:cs typeface="ＭＳ Ｐゴシック" charset="0"/>
            </a:endParaRPr>
          </a:p>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–Francis Chan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7784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8F2C73B4-D495-3F46-8938-4810ECCB21DD}"/>
              </a:ext>
            </a:extLst>
          </p:cNvPr>
          <p:cNvSpPr>
            <a:spLocks noGrp="1" noChangeArrowheads="1"/>
          </p:cNvSpPr>
          <p:nvPr>
            <p:ph type="ctrTitle"/>
          </p:nvPr>
        </p:nvSpPr>
        <p:spPr>
          <a:xfrm>
            <a:off x="0" y="188913"/>
            <a:ext cx="9144000" cy="1295400"/>
          </a:xfr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Rats often run in circles</a:t>
            </a:r>
          </a:p>
        </p:txBody>
      </p:sp>
      <p:pic>
        <p:nvPicPr>
          <p:cNvPr id="52227" name="Picture 2">
            <a:extLst>
              <a:ext uri="{FF2B5EF4-FFF2-40B4-BE49-F238E27FC236}">
                <a16:creationId xmlns:a16="http://schemas.microsoft.com/office/drawing/2014/main" id="{BA1E08E2-4283-B940-AD22-FFA78E80C6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317625"/>
            <a:ext cx="5300663" cy="556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2">
            <a:extLst>
              <a:ext uri="{FF2B5EF4-FFF2-40B4-BE49-F238E27FC236}">
                <a16:creationId xmlns:a16="http://schemas.microsoft.com/office/drawing/2014/main" id="{6A76A61E-4AA2-9445-AF5E-32B402703A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B5DEC0D5-C2F2-7640-8A9A-572F994FFC4D}"/>
              </a:ext>
            </a:extLst>
          </p:cNvPr>
          <p:cNvSpPr>
            <a:spLocks noGrp="1" noChangeArrowheads="1"/>
          </p:cNvSpPr>
          <p:nvPr>
            <p:ph type="ctrTitle"/>
          </p:nvPr>
        </p:nvSpPr>
        <p:spPr>
          <a:xfrm>
            <a:off x="11113" y="-1282700"/>
            <a:ext cx="9144000" cy="1296988"/>
          </a:xfr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Rats climb the ladder</a:t>
            </a:r>
          </a:p>
        </p:txBody>
      </p:sp>
      <p:sp>
        <p:nvSpPr>
          <p:cNvPr id="4" name="Rectangle 2">
            <a:extLst>
              <a:ext uri="{FF2B5EF4-FFF2-40B4-BE49-F238E27FC236}">
                <a16:creationId xmlns:a16="http://schemas.microsoft.com/office/drawing/2014/main" id="{C1067222-1B66-9B49-ADB0-EA4E903066FC}"/>
              </a:ext>
            </a:extLst>
          </p:cNvPr>
          <p:cNvSpPr txBox="1">
            <a:spLocks noChangeArrowheads="1"/>
          </p:cNvSpPr>
          <p:nvPr/>
        </p:nvSpPr>
        <p:spPr bwMode="auto">
          <a:xfrm>
            <a:off x="5580063" y="3429000"/>
            <a:ext cx="3313112"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4400" b="1">
                <a:solidFill>
                  <a:srgbClr val="000000"/>
                </a:solidFill>
                <a:latin typeface="Chalkduster" panose="03050602040202020205" pitchFamily="66" charset="77"/>
              </a:rPr>
              <a:t>Are you climbing the ladder?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322" name="Group 2">
            <a:extLst>
              <a:ext uri="{FF2B5EF4-FFF2-40B4-BE49-F238E27FC236}">
                <a16:creationId xmlns:a16="http://schemas.microsoft.com/office/drawing/2014/main" id="{E59F0432-6E97-094F-BC19-C88CCE562418}"/>
              </a:ext>
            </a:extLst>
          </p:cNvPr>
          <p:cNvGrpSpPr>
            <a:grpSpLocks/>
          </p:cNvGrpSpPr>
          <p:nvPr/>
        </p:nvGrpSpPr>
        <p:grpSpPr bwMode="auto">
          <a:xfrm>
            <a:off x="-31750" y="1196975"/>
            <a:ext cx="9329738" cy="4614863"/>
            <a:chOff x="-31750" y="1196975"/>
            <a:chExt cx="9329738" cy="4614863"/>
          </a:xfrm>
        </p:grpSpPr>
        <p:pic>
          <p:nvPicPr>
            <p:cNvPr id="56327" name="Picture 1">
              <a:extLst>
                <a:ext uri="{FF2B5EF4-FFF2-40B4-BE49-F238E27FC236}">
                  <a16:creationId xmlns:a16="http://schemas.microsoft.com/office/drawing/2014/main" id="{4013ED44-37BB-AE42-9709-3AB8D9D0136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50" y="1196975"/>
              <a:ext cx="9329738" cy="46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Rectangle 1">
              <a:extLst>
                <a:ext uri="{FF2B5EF4-FFF2-40B4-BE49-F238E27FC236}">
                  <a16:creationId xmlns:a16="http://schemas.microsoft.com/office/drawing/2014/main" id="{F8D4D041-0564-E04F-9635-7BB6ECB3C1E0}"/>
                </a:ext>
              </a:extLst>
            </p:cNvPr>
            <p:cNvSpPr>
              <a:spLocks noChangeArrowheads="1"/>
            </p:cNvSpPr>
            <p:nvPr/>
          </p:nvSpPr>
          <p:spPr bwMode="auto">
            <a:xfrm>
              <a:off x="323528" y="2708920"/>
              <a:ext cx="1440160" cy="57606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a:endParaRPr lang="en-US" altLang="en-US">
                <a:solidFill>
                  <a:srgbClr val="000000"/>
                </a:solidFill>
                <a:latin typeface="Comic Sans MS" panose="030F0902030302020204" pitchFamily="66" charset="0"/>
              </a:endParaRPr>
            </a:p>
          </p:txBody>
        </p:sp>
        <p:sp>
          <p:nvSpPr>
            <p:cNvPr id="56329" name="Rectangle 6">
              <a:extLst>
                <a:ext uri="{FF2B5EF4-FFF2-40B4-BE49-F238E27FC236}">
                  <a16:creationId xmlns:a16="http://schemas.microsoft.com/office/drawing/2014/main" id="{82D7F7E7-6122-5D4D-A4EB-7BD6BAB1C4B3}"/>
                </a:ext>
              </a:extLst>
            </p:cNvPr>
            <p:cNvSpPr>
              <a:spLocks noChangeArrowheads="1"/>
            </p:cNvSpPr>
            <p:nvPr/>
          </p:nvSpPr>
          <p:spPr bwMode="auto">
            <a:xfrm>
              <a:off x="4410" y="4941168"/>
              <a:ext cx="2551366" cy="57606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a:endParaRPr lang="en-US" altLang="en-US">
                <a:solidFill>
                  <a:srgbClr val="000000"/>
                </a:solidFill>
                <a:latin typeface="Comic Sans MS" panose="030F0902030302020204" pitchFamily="66" charset="0"/>
              </a:endParaRPr>
            </a:p>
          </p:txBody>
        </p:sp>
      </p:grpSp>
      <p:sp>
        <p:nvSpPr>
          <p:cNvPr id="900098" name="Rectangle 2">
            <a:extLst>
              <a:ext uri="{FF2B5EF4-FFF2-40B4-BE49-F238E27FC236}">
                <a16:creationId xmlns:a16="http://schemas.microsoft.com/office/drawing/2014/main" id="{D9E41E53-8E11-CA4B-A082-B88B6EB34315}"/>
              </a:ext>
            </a:extLst>
          </p:cNvPr>
          <p:cNvSpPr>
            <a:spLocks noGrp="1" noChangeArrowheads="1"/>
          </p:cNvSpPr>
          <p:nvPr>
            <p:ph type="ctrTitle"/>
          </p:nvPr>
        </p:nvSpPr>
        <p:spPr>
          <a:xfrm>
            <a:off x="11113" y="-1282700"/>
            <a:ext cx="9144000" cy="1296988"/>
          </a:xfr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Still a rat</a:t>
            </a:r>
          </a:p>
        </p:txBody>
      </p:sp>
      <p:sp>
        <p:nvSpPr>
          <p:cNvPr id="56324" name="Rectangle 2">
            <a:extLst>
              <a:ext uri="{FF2B5EF4-FFF2-40B4-BE49-F238E27FC236}">
                <a16:creationId xmlns:a16="http://schemas.microsoft.com/office/drawing/2014/main" id="{F1C5BAF7-7D03-9B48-AF0F-0E81D5F2FE47}"/>
              </a:ext>
            </a:extLst>
          </p:cNvPr>
          <p:cNvSpPr txBox="1">
            <a:spLocks noChangeArrowheads="1"/>
          </p:cNvSpPr>
          <p:nvPr/>
        </p:nvSpPr>
        <p:spPr bwMode="auto">
          <a:xfrm>
            <a:off x="0" y="981075"/>
            <a:ext cx="9144000" cy="1295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5400" b="1">
                <a:solidFill>
                  <a:srgbClr val="000000"/>
                </a:solidFill>
                <a:latin typeface="Chalkduster" panose="03050602040202020205" pitchFamily="66" charset="77"/>
              </a:rPr>
              <a:t>The Rat Race</a:t>
            </a:r>
          </a:p>
        </p:txBody>
      </p:sp>
      <p:sp>
        <p:nvSpPr>
          <p:cNvPr id="5" name="Rectangle 2">
            <a:extLst>
              <a:ext uri="{FF2B5EF4-FFF2-40B4-BE49-F238E27FC236}">
                <a16:creationId xmlns:a16="http://schemas.microsoft.com/office/drawing/2014/main" id="{BB78F1AD-D666-6249-AB3B-5785C279D780}"/>
              </a:ext>
            </a:extLst>
          </p:cNvPr>
          <p:cNvSpPr txBox="1">
            <a:spLocks noChangeArrowheads="1"/>
          </p:cNvSpPr>
          <p:nvPr/>
        </p:nvSpPr>
        <p:spPr bwMode="auto">
          <a:xfrm>
            <a:off x="-36513" y="2205038"/>
            <a:ext cx="23764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4400" b="1">
                <a:solidFill>
                  <a:srgbClr val="000000"/>
                </a:solidFill>
                <a:latin typeface="Chalkduster" panose="03050602040202020205" pitchFamily="66" charset="77"/>
              </a:rPr>
              <a:t>You?</a:t>
            </a:r>
          </a:p>
        </p:txBody>
      </p:sp>
      <p:sp>
        <p:nvSpPr>
          <p:cNvPr id="9" name="Rectangle 2">
            <a:extLst>
              <a:ext uri="{FF2B5EF4-FFF2-40B4-BE49-F238E27FC236}">
                <a16:creationId xmlns:a16="http://schemas.microsoft.com/office/drawing/2014/main" id="{7CC585B5-7960-BC43-9359-53375A6BDB3F}"/>
              </a:ext>
            </a:extLst>
          </p:cNvPr>
          <p:cNvSpPr txBox="1">
            <a:spLocks noChangeArrowheads="1"/>
          </p:cNvSpPr>
          <p:nvPr/>
        </p:nvSpPr>
        <p:spPr bwMode="auto">
          <a:xfrm>
            <a:off x="0" y="4941888"/>
            <a:ext cx="27717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4400" b="1">
                <a:solidFill>
                  <a:srgbClr val="000000"/>
                </a:solidFill>
                <a:latin typeface="Chalkduster" panose="03050602040202020205" pitchFamily="66" charset="77"/>
              </a:rPr>
              <a:t>Still a </a:t>
            </a:r>
            <a:r>
              <a:rPr lang="en-US" altLang="en-US" sz="4400" b="1" u="sng">
                <a:solidFill>
                  <a:srgbClr val="000000"/>
                </a:solidFill>
                <a:latin typeface="Chalkduster" panose="03050602040202020205" pitchFamily="66" charset="77"/>
              </a:rPr>
              <a:t>rat</a:t>
            </a:r>
            <a:r>
              <a:rPr lang="en-US" altLang="en-US" sz="4400" b="1">
                <a:solidFill>
                  <a:srgbClr val="000000"/>
                </a:solidFill>
                <a:latin typeface="Chalkduster" panose="03050602040202020205" pitchFamily="66" charset="77"/>
              </a:rPr>
              <a:t>.</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0" name="Picture 1">
            <a:extLst>
              <a:ext uri="{FF2B5EF4-FFF2-40B4-BE49-F238E27FC236}">
                <a16:creationId xmlns:a16="http://schemas.microsoft.com/office/drawing/2014/main" id="{8CA0E314-6B91-2D4A-8566-4D1E4AB10F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36613"/>
            <a:ext cx="9196388"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8DF406A7-C999-4945-905D-D41DDAED6D12}"/>
              </a:ext>
            </a:extLst>
          </p:cNvPr>
          <p:cNvSpPr>
            <a:spLocks noGrp="1" noChangeArrowheads="1"/>
          </p:cNvSpPr>
          <p:nvPr>
            <p:ph type="ctrTitle"/>
          </p:nvPr>
        </p:nvSpPr>
        <p:spPr>
          <a:xfrm>
            <a:off x="144463" y="188913"/>
            <a:ext cx="8748712" cy="1295400"/>
          </a:xfr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"Yeah, but if only you knew my boss…"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a:extLst>
              <a:ext uri="{FF2B5EF4-FFF2-40B4-BE49-F238E27FC236}">
                <a16:creationId xmlns:a16="http://schemas.microsoft.com/office/drawing/2014/main" id="{97708341-E829-9C43-95C7-D665AF8C27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8025271B-F936-5E42-947D-24038327531E}"/>
              </a:ext>
            </a:extLst>
          </p:cNvPr>
          <p:cNvSpPr>
            <a:spLocks noGrp="1" noChangeArrowheads="1"/>
          </p:cNvSpPr>
          <p:nvPr>
            <p:ph type="ctrTitle"/>
          </p:nvPr>
        </p:nvSpPr>
        <p:spPr>
          <a:xfrm>
            <a:off x="0" y="-26988"/>
            <a:ext cx="9144000" cy="1079501"/>
          </a:xfrm>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b="1" i="1" dirty="0">
                <a:effectLst>
                  <a:glow rad="876300">
                    <a:schemeClr val="tx1"/>
                  </a:glow>
                </a:effectLst>
                <a:latin typeface="Arial" charset="0"/>
                <a:ea typeface="ＭＳ Ｐゴシック" charset="0"/>
                <a:cs typeface="ＭＳ Ｐゴシック" charset="0"/>
              </a:rPr>
              <a:t>Our Study in Ecclesiastes</a:t>
            </a:r>
          </a:p>
        </p:txBody>
      </p:sp>
      <p:sp>
        <p:nvSpPr>
          <p:cNvPr id="5" name="Rectangle 2">
            <a:extLst>
              <a:ext uri="{FF2B5EF4-FFF2-40B4-BE49-F238E27FC236}">
                <a16:creationId xmlns:a16="http://schemas.microsoft.com/office/drawing/2014/main" id="{8C809CF5-AEEA-9A49-8D4B-44CA02EE2049}"/>
              </a:ext>
            </a:extLst>
          </p:cNvPr>
          <p:cNvSpPr txBox="1">
            <a:spLocks noChangeArrowheads="1"/>
          </p:cNvSpPr>
          <p:nvPr/>
        </p:nvSpPr>
        <p:spPr bwMode="auto">
          <a:xfrm>
            <a:off x="0" y="4869160"/>
            <a:ext cx="9144000"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Work &amp; Wisdom Don’t Last</a:t>
            </a:r>
          </a:p>
        </p:txBody>
      </p:sp>
    </p:spTree>
  </p:cSld>
  <p:clrMapOvr>
    <a:masterClrMapping/>
  </p:clrMapOvr>
</p:sld>
</file>

<file path=ppt/theme/theme1.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5227</TotalTime>
  <Words>1256</Words>
  <Application>Microsoft Macintosh PowerPoint</Application>
  <PresentationFormat>On-screen Show (4:3)</PresentationFormat>
  <Paragraphs>226</Paragraphs>
  <Slides>47</Slides>
  <Notes>46</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47</vt:i4>
      </vt:variant>
    </vt:vector>
  </HeadingPairs>
  <TitlesOfParts>
    <vt:vector size="59" baseType="lpstr">
      <vt:lpstr>Times New Roman</vt:lpstr>
      <vt:lpstr>ＭＳ Ｐゴシック</vt:lpstr>
      <vt:lpstr>Arial</vt:lpstr>
      <vt:lpstr>Wingdings</vt:lpstr>
      <vt:lpstr>Geneva</vt:lpstr>
      <vt:lpstr>Chalkduster</vt:lpstr>
      <vt:lpstr>Comic Sans MS</vt:lpstr>
      <vt:lpstr>Arial Black</vt:lpstr>
      <vt:lpstr>Times</vt:lpstr>
      <vt:lpstr>Digital Dots</vt:lpstr>
      <vt:lpstr>46_Blank Presentation</vt:lpstr>
      <vt:lpstr>49_Blank Presentation</vt:lpstr>
      <vt:lpstr>When Life Goes in Circles  (1:1-11)</vt:lpstr>
      <vt:lpstr>How many seconds do you take to walk 60 feet?</vt:lpstr>
      <vt:lpstr>Do you walk fast?</vt:lpstr>
      <vt:lpstr>Why so fast?</vt:lpstr>
      <vt:lpstr>Rats often run in circles</vt:lpstr>
      <vt:lpstr>Rats climb the ladder</vt:lpstr>
      <vt:lpstr>Still a rat</vt:lpstr>
      <vt:lpstr>"Yeah, but if only you knew my boss…"</vt:lpstr>
      <vt:lpstr>Our Study in Ecclesiastes</vt:lpstr>
      <vt:lpstr>Ecclesiastes A King's Ambition</vt:lpstr>
      <vt:lpstr>Many say Qohelet ("The Preacher") wrote it:</vt:lpstr>
      <vt:lpstr>Befitting Solomon:</vt:lpstr>
      <vt:lpstr>When was it written?</vt:lpstr>
      <vt:lpstr>The OT Poetic Books</vt:lpstr>
      <vt:lpstr>I.  Every human endeavor is short-lived (1:2).</vt:lpstr>
      <vt:lpstr>Video Clip</vt:lpstr>
      <vt:lpstr>1:2 KJV</vt:lpstr>
      <vt:lpstr>Meaning of Hebel</vt:lpstr>
      <vt:lpstr>Cover</vt:lpstr>
      <vt:lpstr>Hebel &amp; "Under the Sun"</vt:lpstr>
      <vt:lpstr>Two Ways to Look at Life</vt:lpstr>
      <vt:lpstr>THE SEARCH FOR MEANING</vt:lpstr>
      <vt:lpstr>The Meaninglessness of Human Achievement &amp; Wisdom</vt:lpstr>
      <vt:lpstr>Hebel literally means  "a breath, wind, or vapor"  (Prov. 21:6; Isa. 57:13).</vt:lpstr>
      <vt:lpstr>A Very Literal Translation</vt:lpstr>
      <vt:lpstr>fleeting or transitory (6:12 with 3:19; 7:15; 9:9; 11:10)</vt:lpstr>
      <vt:lpstr>Fleeting Passing Brief Temporary Momentary Transitory Short-lived</vt:lpstr>
      <vt:lpstr>Hebel &amp; "Under the Sun"</vt:lpstr>
      <vt:lpstr>II.  Life's many cycles are passing (1:3-11).</vt:lpstr>
      <vt:lpstr>Theme (of 1:1–6:9): Our work ultimately brings us nowhere (1:3).</vt:lpstr>
      <vt:lpstr>Proof: Life's many fleeting repetitions bring no real change (1:4-11).</vt:lpstr>
      <vt:lpstr>The Human Life Cycle</vt:lpstr>
      <vt:lpstr>Ceaseless cycles are evident in nature (1:5-7). </vt:lpstr>
      <vt:lpstr>The sun continually rises and sets (1:5).</vt:lpstr>
      <vt:lpstr>The wind blows in circles (1:6). </vt:lpstr>
      <vt:lpstr>The Water Cycle</vt:lpstr>
      <vt:lpstr>"Nothing under the sun is truly new" (1:9b)</vt:lpstr>
      <vt:lpstr>Life's fleeting cycles should move us to seek God.</vt:lpstr>
      <vt:lpstr>2 Fs</vt:lpstr>
      <vt:lpstr>I.  Every human endeavor is short-lived (1:2).</vt:lpstr>
      <vt:lpstr>II.  Life's many cycles are passing (1:3-11).</vt:lpstr>
      <vt:lpstr>Don't get caught up in the race </vt:lpstr>
      <vt:lpstr>Rats often run in circles</vt:lpstr>
      <vt:lpstr>Exhaustion</vt:lpstr>
      <vt:lpstr>Don't succeed at the wrong thing</vt:lpstr>
      <vt:lpstr>PowerPoint Presentation</vt:lpstr>
      <vt:lpstr>OT Preaching link at BibleStudyDownloads.org</vt:lpstr>
    </vt:vector>
  </TitlesOfParts>
  <Company>Bartley Christian Church</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Administrator</dc:creator>
  <cp:lastModifiedBy>Rick Griffith</cp:lastModifiedBy>
  <cp:revision>201</cp:revision>
  <dcterms:created xsi:type="dcterms:W3CDTF">2010-04-06T10:28:06Z</dcterms:created>
  <dcterms:modified xsi:type="dcterms:W3CDTF">2018-09-26T14:08:18Z</dcterms:modified>
</cp:coreProperties>
</file>